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7" r:id="rId5"/>
  </p:sldMasterIdLst>
  <p:notesMasterIdLst>
    <p:notesMasterId r:id="rId22"/>
  </p:notesMasterIdLst>
  <p:sldIdLst>
    <p:sldId id="269" r:id="rId6"/>
    <p:sldId id="297" r:id="rId7"/>
    <p:sldId id="266" r:id="rId8"/>
    <p:sldId id="298" r:id="rId9"/>
    <p:sldId id="300" r:id="rId10"/>
    <p:sldId id="282" r:id="rId11"/>
    <p:sldId id="285" r:id="rId12"/>
    <p:sldId id="286" r:id="rId13"/>
    <p:sldId id="289" r:id="rId14"/>
    <p:sldId id="290" r:id="rId15"/>
    <p:sldId id="291" r:id="rId16"/>
    <p:sldId id="302" r:id="rId17"/>
    <p:sldId id="295" r:id="rId18"/>
    <p:sldId id="296" r:id="rId19"/>
    <p:sldId id="287" r:id="rId20"/>
    <p:sldId id="30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5C3579-DA1D-AA8E-9101-C614969C7930}" name="STRATFORD, Jehnna (NHS NORTH OF ENGLAND COMMISSIONING SUPPORT UNIT)" initials="JS" userId="S::jehnna.stratford@nhs.net::a36e0b3a-5956-41ce-a117-3b72d90cf2a5" providerId="AD"/>
  <p188:author id="{7ACC00D2-6F53-3458-6D6B-0262DA9CA8EC}" name="LAKE, Claire (NHS NORTH OF ENGLAND COMMISSIONING SUPPORT UNIT)" initials="LU" userId="S::claire.lake2@nhs.net::a6f62932-e54a-4713-9650-581e45a3c0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AF5"/>
    <a:srgbClr val="E7EAFA"/>
    <a:srgbClr val="E2E5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IDOO, Yeshentha (NHS NORTH OF ENGLAND COMMISSIONING SUPPORT UNIT)" userId="03b5f5b6-662b-4636-b311-ae0838de41c4" providerId="ADAL" clId="{8DB3D8A7-FC99-4DB0-B5EC-B24DBA57169A}"/>
    <pc:docChg chg="undo redo custSel addSld delSld modSld">
      <pc:chgData name="NAIDOO, Yeshentha (NHS NORTH OF ENGLAND COMMISSIONING SUPPORT UNIT)" userId="03b5f5b6-662b-4636-b311-ae0838de41c4" providerId="ADAL" clId="{8DB3D8A7-FC99-4DB0-B5EC-B24DBA57169A}" dt="2026-06-02T07:27:04.667" v="7610" actId="47"/>
      <pc:docMkLst>
        <pc:docMk/>
      </pc:docMkLst>
      <pc:sldChg chg="addSp delSp modSp mod">
        <pc:chgData name="NAIDOO, Yeshentha (NHS NORTH OF ENGLAND COMMISSIONING SUPPORT UNIT)" userId="03b5f5b6-662b-4636-b311-ae0838de41c4" providerId="ADAL" clId="{8DB3D8A7-FC99-4DB0-B5EC-B24DBA57169A}" dt="2026-05-19T15:32:26.091" v="5673" actId="207"/>
        <pc:sldMkLst>
          <pc:docMk/>
          <pc:sldMk cId="980962725" sldId="266"/>
        </pc:sldMkLst>
        <pc:spChg chg="mod">
          <ac:chgData name="NAIDOO, Yeshentha (NHS NORTH OF ENGLAND COMMISSIONING SUPPORT UNIT)" userId="03b5f5b6-662b-4636-b311-ae0838de41c4" providerId="ADAL" clId="{8DB3D8A7-FC99-4DB0-B5EC-B24DBA57169A}" dt="2026-05-19T14:03:16.582" v="5060" actId="122"/>
          <ac:spMkLst>
            <pc:docMk/>
            <pc:sldMk cId="980962725" sldId="266"/>
            <ac:spMk id="3" creationId="{86EE9857-2D94-C137-FFB7-A77B53C0068D}"/>
          </ac:spMkLst>
        </pc:spChg>
        <pc:spChg chg="mod">
          <ac:chgData name="NAIDOO, Yeshentha (NHS NORTH OF ENGLAND COMMISSIONING SUPPORT UNIT)" userId="03b5f5b6-662b-4636-b311-ae0838de41c4" providerId="ADAL" clId="{8DB3D8A7-FC99-4DB0-B5EC-B24DBA57169A}" dt="2026-05-12T12:00:12.434" v="5055" actId="13926"/>
          <ac:spMkLst>
            <pc:docMk/>
            <pc:sldMk cId="980962725" sldId="266"/>
            <ac:spMk id="6" creationId="{23D1423D-C53C-6671-0A77-D976F2D1754D}"/>
          </ac:spMkLst>
        </pc:spChg>
        <pc:picChg chg="add mod">
          <ac:chgData name="NAIDOO, Yeshentha (NHS NORTH OF ENGLAND COMMISSIONING SUPPORT UNIT)" userId="03b5f5b6-662b-4636-b311-ae0838de41c4" providerId="ADAL" clId="{8DB3D8A7-FC99-4DB0-B5EC-B24DBA57169A}" dt="2026-05-19T15:32:26.091" v="5673" actId="207"/>
          <ac:picMkLst>
            <pc:docMk/>
            <pc:sldMk cId="980962725" sldId="266"/>
            <ac:picMk id="2" creationId="{54821787-9FC5-CFE6-0412-8E295F09BDF5}"/>
          </ac:picMkLst>
        </pc:picChg>
      </pc:sldChg>
      <pc:sldChg chg="addSp delSp modSp mod">
        <pc:chgData name="NAIDOO, Yeshentha (NHS NORTH OF ENGLAND COMMISSIONING SUPPORT UNIT)" userId="03b5f5b6-662b-4636-b311-ae0838de41c4" providerId="ADAL" clId="{8DB3D8A7-FC99-4DB0-B5EC-B24DBA57169A}" dt="2026-05-19T14:15:48.855" v="5280" actId="14100"/>
        <pc:sldMkLst>
          <pc:docMk/>
          <pc:sldMk cId="2849957007" sldId="285"/>
        </pc:sldMkLst>
        <pc:spChg chg="mod">
          <ac:chgData name="NAIDOO, Yeshentha (NHS NORTH OF ENGLAND COMMISSIONING SUPPORT UNIT)" userId="03b5f5b6-662b-4636-b311-ae0838de41c4" providerId="ADAL" clId="{8DB3D8A7-FC99-4DB0-B5EC-B24DBA57169A}" dt="2026-05-19T14:15:48.855" v="5280" actId="14100"/>
          <ac:spMkLst>
            <pc:docMk/>
            <pc:sldMk cId="2849957007" sldId="285"/>
            <ac:spMk id="3" creationId="{B3341991-21DB-8AE7-4B09-0D22976EDEA5}"/>
          </ac:spMkLst>
        </pc:spChg>
        <pc:graphicFrameChg chg="mod modGraphic">
          <ac:chgData name="NAIDOO, Yeshentha (NHS NORTH OF ENGLAND COMMISSIONING SUPPORT UNIT)" userId="03b5f5b6-662b-4636-b311-ae0838de41c4" providerId="ADAL" clId="{8DB3D8A7-FC99-4DB0-B5EC-B24DBA57169A}" dt="2026-05-12T12:36:17.317" v="5057" actId="207"/>
          <ac:graphicFrameMkLst>
            <pc:docMk/>
            <pc:sldMk cId="2849957007" sldId="285"/>
            <ac:graphicFrameMk id="5" creationId="{C9780763-9FAB-09FB-FBA7-8F6F210A238E}"/>
          </ac:graphicFrameMkLst>
        </pc:graphicFrameChg>
        <pc:picChg chg="add mod modCrop">
          <ac:chgData name="NAIDOO, Yeshentha (NHS NORTH OF ENGLAND COMMISSIONING SUPPORT UNIT)" userId="03b5f5b6-662b-4636-b311-ae0838de41c4" providerId="ADAL" clId="{8DB3D8A7-FC99-4DB0-B5EC-B24DBA57169A}" dt="2026-05-12T08:33:07.462" v="373" actId="1076"/>
          <ac:picMkLst>
            <pc:docMk/>
            <pc:sldMk cId="2849957007" sldId="285"/>
            <ac:picMk id="9" creationId="{408C5085-F2D0-A9A1-6E68-24BBC2F434BD}"/>
          </ac:picMkLst>
        </pc:picChg>
      </pc:sldChg>
      <pc:sldChg chg="modSp mod">
        <pc:chgData name="NAIDOO, Yeshentha (NHS NORTH OF ENGLAND COMMISSIONING SUPPORT UNIT)" userId="03b5f5b6-662b-4636-b311-ae0838de41c4" providerId="ADAL" clId="{8DB3D8A7-FC99-4DB0-B5EC-B24DBA57169A}" dt="2026-05-19T14:19:26.164" v="5351" actId="113"/>
        <pc:sldMkLst>
          <pc:docMk/>
          <pc:sldMk cId="1794149187" sldId="286"/>
        </pc:sldMkLst>
        <pc:spChg chg="mod">
          <ac:chgData name="NAIDOO, Yeshentha (NHS NORTH OF ENGLAND COMMISSIONING SUPPORT UNIT)" userId="03b5f5b6-662b-4636-b311-ae0838de41c4" providerId="ADAL" clId="{8DB3D8A7-FC99-4DB0-B5EC-B24DBA57169A}" dt="2026-05-19T14:19:26.164" v="5351" actId="113"/>
          <ac:spMkLst>
            <pc:docMk/>
            <pc:sldMk cId="1794149187" sldId="286"/>
            <ac:spMk id="9" creationId="{E882B6D3-E792-34D0-3E97-5711AB1785FB}"/>
          </ac:spMkLst>
        </pc:spChg>
        <pc:graphicFrameChg chg="mod modGraphic">
          <ac:chgData name="NAIDOO, Yeshentha (NHS NORTH OF ENGLAND COMMISSIONING SUPPORT UNIT)" userId="03b5f5b6-662b-4636-b311-ae0838de41c4" providerId="ADAL" clId="{8DB3D8A7-FC99-4DB0-B5EC-B24DBA57169A}" dt="2026-05-12T08:41:46.313" v="389" actId="2062"/>
          <ac:graphicFrameMkLst>
            <pc:docMk/>
            <pc:sldMk cId="1794149187" sldId="286"/>
            <ac:graphicFrameMk id="6" creationId="{5F23E330-64D8-0D91-BF1F-92A758681239}"/>
          </ac:graphicFrameMkLst>
        </pc:graphicFrameChg>
      </pc:sldChg>
      <pc:sldChg chg="modSp mod">
        <pc:chgData name="NAIDOO, Yeshentha (NHS NORTH OF ENGLAND COMMISSIONING SUPPORT UNIT)" userId="03b5f5b6-662b-4636-b311-ae0838de41c4" providerId="ADAL" clId="{8DB3D8A7-FC99-4DB0-B5EC-B24DBA57169A}" dt="2026-05-26T08:30:52.743" v="5774" actId="20577"/>
        <pc:sldMkLst>
          <pc:docMk/>
          <pc:sldMk cId="4273147745" sldId="287"/>
        </pc:sldMkLst>
        <pc:graphicFrameChg chg="modGraphic">
          <ac:chgData name="NAIDOO, Yeshentha (NHS NORTH OF ENGLAND COMMISSIONING SUPPORT UNIT)" userId="03b5f5b6-662b-4636-b311-ae0838de41c4" providerId="ADAL" clId="{8DB3D8A7-FC99-4DB0-B5EC-B24DBA57169A}" dt="2026-05-26T08:30:52.743" v="5774" actId="20577"/>
          <ac:graphicFrameMkLst>
            <pc:docMk/>
            <pc:sldMk cId="4273147745" sldId="287"/>
            <ac:graphicFrameMk id="30" creationId="{093E1185-92C7-A927-C17E-E89AE8E67DD4}"/>
          </ac:graphicFrameMkLst>
        </pc:graphicFrameChg>
      </pc:sldChg>
      <pc:sldChg chg="modSp mod">
        <pc:chgData name="NAIDOO, Yeshentha (NHS NORTH OF ENGLAND COMMISSIONING SUPPORT UNIT)" userId="03b5f5b6-662b-4636-b311-ae0838de41c4" providerId="ADAL" clId="{8DB3D8A7-FC99-4DB0-B5EC-B24DBA57169A}" dt="2026-05-20T14:17:24.274" v="5698" actId="20577"/>
        <pc:sldMkLst>
          <pc:docMk/>
          <pc:sldMk cId="3490284102" sldId="289"/>
        </pc:sldMkLst>
        <pc:spChg chg="mod">
          <ac:chgData name="NAIDOO, Yeshentha (NHS NORTH OF ENGLAND COMMISSIONING SUPPORT UNIT)" userId="03b5f5b6-662b-4636-b311-ae0838de41c4" providerId="ADAL" clId="{8DB3D8A7-FC99-4DB0-B5EC-B24DBA57169A}" dt="2026-05-19T14:34:55.940" v="5358" actId="20577"/>
          <ac:spMkLst>
            <pc:docMk/>
            <pc:sldMk cId="3490284102" sldId="289"/>
            <ac:spMk id="9" creationId="{FA585C5D-159B-A4E1-07F8-B2FACF3F3630}"/>
          </ac:spMkLst>
        </pc:spChg>
        <pc:graphicFrameChg chg="mod modGraphic">
          <ac:chgData name="NAIDOO, Yeshentha (NHS NORTH OF ENGLAND COMMISSIONING SUPPORT UNIT)" userId="03b5f5b6-662b-4636-b311-ae0838de41c4" providerId="ADAL" clId="{8DB3D8A7-FC99-4DB0-B5EC-B24DBA57169A}" dt="2026-05-20T14:17:24.274" v="5698" actId="20577"/>
          <ac:graphicFrameMkLst>
            <pc:docMk/>
            <pc:sldMk cId="3490284102" sldId="289"/>
            <ac:graphicFrameMk id="6" creationId="{C32C8CAE-A2A1-DBD0-6627-C98382F62D96}"/>
          </ac:graphicFrameMkLst>
        </pc:graphicFrameChg>
      </pc:sldChg>
      <pc:sldChg chg="modSp mod modCm">
        <pc:chgData name="NAIDOO, Yeshentha (NHS NORTH OF ENGLAND COMMISSIONING SUPPORT UNIT)" userId="03b5f5b6-662b-4636-b311-ae0838de41c4" providerId="ADAL" clId="{8DB3D8A7-FC99-4DB0-B5EC-B24DBA57169A}" dt="2026-05-26T08:23:37.414" v="5738" actId="20577"/>
        <pc:sldMkLst>
          <pc:docMk/>
          <pc:sldMk cId="2574908364" sldId="290"/>
        </pc:sldMkLst>
        <pc:spChg chg="mod">
          <ac:chgData name="NAIDOO, Yeshentha (NHS NORTH OF ENGLAND COMMISSIONING SUPPORT UNIT)" userId="03b5f5b6-662b-4636-b311-ae0838de41c4" providerId="ADAL" clId="{8DB3D8A7-FC99-4DB0-B5EC-B24DBA57169A}" dt="2026-05-26T08:23:37.414" v="5738" actId="20577"/>
          <ac:spMkLst>
            <pc:docMk/>
            <pc:sldMk cId="2574908364" sldId="290"/>
            <ac:spMk id="3" creationId="{0B0346BE-C7E6-B6DA-5B84-3110F973635C}"/>
          </ac:spMkLst>
        </pc:spChg>
        <pc:extLst>
          <p:ext xmlns:p="http://schemas.openxmlformats.org/presentationml/2006/main" uri="{D6D511B9-2390-475A-947B-AFAB55BFBCF1}">
            <pc226:cmChg xmlns:pc226="http://schemas.microsoft.com/office/powerpoint/2022/06/main/command" chg="mod">
              <pc226:chgData name="NAIDOO, Yeshentha (NHS NORTH OF ENGLAND COMMISSIONING SUPPORT UNIT)" userId="03b5f5b6-662b-4636-b311-ae0838de41c4" providerId="ADAL" clId="{8DB3D8A7-FC99-4DB0-B5EC-B24DBA57169A}" dt="2026-05-26T08:23:37.414" v="5738" actId="20577"/>
              <pc2:cmMkLst xmlns:pc2="http://schemas.microsoft.com/office/powerpoint/2019/9/main/command">
                <pc:docMk/>
                <pc:sldMk cId="2574908364" sldId="290"/>
                <pc2:cmMk id="{25FC8986-B9B2-41A4-B668-FCDFD5C7BCBF}"/>
              </pc2:cmMkLst>
            </pc226:cmChg>
          </p:ext>
        </pc:extLst>
      </pc:sldChg>
      <pc:sldChg chg="modSp mod modCm">
        <pc:chgData name="NAIDOO, Yeshentha (NHS NORTH OF ENGLAND COMMISSIONING SUPPORT UNIT)" userId="03b5f5b6-662b-4636-b311-ae0838de41c4" providerId="ADAL" clId="{8DB3D8A7-FC99-4DB0-B5EC-B24DBA57169A}" dt="2026-05-26T08:29:19.257" v="5764" actId="20577"/>
        <pc:sldMkLst>
          <pc:docMk/>
          <pc:sldMk cId="1341734611" sldId="291"/>
        </pc:sldMkLst>
        <pc:spChg chg="mod">
          <ac:chgData name="NAIDOO, Yeshentha (NHS NORTH OF ENGLAND COMMISSIONING SUPPORT UNIT)" userId="03b5f5b6-662b-4636-b311-ae0838de41c4" providerId="ADAL" clId="{8DB3D8A7-FC99-4DB0-B5EC-B24DBA57169A}" dt="2026-05-19T14:38:05.389" v="5376" actId="113"/>
          <ac:spMkLst>
            <pc:docMk/>
            <pc:sldMk cId="1341734611" sldId="291"/>
            <ac:spMk id="3" creationId="{E3359F84-AA05-2D10-0780-63A8A6D1D640}"/>
          </ac:spMkLst>
        </pc:spChg>
        <pc:graphicFrameChg chg="mod modGraphic">
          <ac:chgData name="NAIDOO, Yeshentha (NHS NORTH OF ENGLAND COMMISSIONING SUPPORT UNIT)" userId="03b5f5b6-662b-4636-b311-ae0838de41c4" providerId="ADAL" clId="{8DB3D8A7-FC99-4DB0-B5EC-B24DBA57169A}" dt="2026-05-26T08:29:19.257" v="5764" actId="20577"/>
          <ac:graphicFrameMkLst>
            <pc:docMk/>
            <pc:sldMk cId="1341734611" sldId="291"/>
            <ac:graphicFrameMk id="6" creationId="{1C2CA4AA-9899-4347-18ED-15BA020B22C1}"/>
          </ac:graphicFrameMkLst>
        </pc:graphicFrameChg>
        <pc:extLst>
          <p:ext xmlns:p="http://schemas.openxmlformats.org/presentationml/2006/main" uri="{D6D511B9-2390-475A-947B-AFAB55BFBCF1}">
            <pc226:cmChg xmlns:pc226="http://schemas.microsoft.com/office/powerpoint/2022/06/main/command" chg="mod">
              <pc226:chgData name="NAIDOO, Yeshentha (NHS NORTH OF ENGLAND COMMISSIONING SUPPORT UNIT)" userId="03b5f5b6-662b-4636-b311-ae0838de41c4" providerId="ADAL" clId="{8DB3D8A7-FC99-4DB0-B5EC-B24DBA57169A}" dt="2026-05-26T08:29:14.473" v="5755" actId="20577"/>
              <pc2:cmMkLst xmlns:pc2="http://schemas.microsoft.com/office/powerpoint/2019/9/main/command">
                <pc:docMk/>
                <pc:sldMk cId="1341734611" sldId="291"/>
                <pc2:cmMk id="{48D0AB39-B098-4C02-BA19-E3908421DAF2}"/>
              </pc2:cmMkLst>
            </pc226:cmChg>
            <pc226:cmChg xmlns:pc226="http://schemas.microsoft.com/office/powerpoint/2022/06/main/command" chg="mod">
              <pc226:chgData name="NAIDOO, Yeshentha (NHS NORTH OF ENGLAND COMMISSIONING SUPPORT UNIT)" userId="03b5f5b6-662b-4636-b311-ae0838de41c4" providerId="ADAL" clId="{8DB3D8A7-FC99-4DB0-B5EC-B24DBA57169A}" dt="2026-05-26T08:29:19.257" v="5764" actId="20577"/>
              <pc2:cmMkLst xmlns:pc2="http://schemas.microsoft.com/office/powerpoint/2019/9/main/command">
                <pc:docMk/>
                <pc:sldMk cId="1341734611" sldId="291"/>
                <pc2:cmMk id="{B04487CD-9D19-418B-BFAB-5199740EAA8F}"/>
              </pc2:cmMkLst>
            </pc226:cmChg>
          </p:ext>
        </pc:extLst>
      </pc:sldChg>
      <pc:sldChg chg="modSp mod">
        <pc:chgData name="NAIDOO, Yeshentha (NHS NORTH OF ENGLAND COMMISSIONING SUPPORT UNIT)" userId="03b5f5b6-662b-4636-b311-ae0838de41c4" providerId="ADAL" clId="{8DB3D8A7-FC99-4DB0-B5EC-B24DBA57169A}" dt="2026-05-26T08:51:28.287" v="5818" actId="20577"/>
        <pc:sldMkLst>
          <pc:docMk/>
          <pc:sldMk cId="2348839092" sldId="295"/>
        </pc:sldMkLst>
        <pc:spChg chg="mod">
          <ac:chgData name="NAIDOO, Yeshentha (NHS NORTH OF ENGLAND COMMISSIONING SUPPORT UNIT)" userId="03b5f5b6-662b-4636-b311-ae0838de41c4" providerId="ADAL" clId="{8DB3D8A7-FC99-4DB0-B5EC-B24DBA57169A}" dt="2026-05-26T08:51:28.287" v="5818" actId="20577"/>
          <ac:spMkLst>
            <pc:docMk/>
            <pc:sldMk cId="2348839092" sldId="295"/>
            <ac:spMk id="2" creationId="{45C4A3C2-8EA0-85ED-FA71-B31A0159F38C}"/>
          </ac:spMkLst>
        </pc:spChg>
        <pc:spChg chg="mod">
          <ac:chgData name="NAIDOO, Yeshentha (NHS NORTH OF ENGLAND COMMISSIONING SUPPORT UNIT)" userId="03b5f5b6-662b-4636-b311-ae0838de41c4" providerId="ADAL" clId="{8DB3D8A7-FC99-4DB0-B5EC-B24DBA57169A}" dt="2026-05-12T11:10:17.627" v="3655" actId="20577"/>
          <ac:spMkLst>
            <pc:docMk/>
            <pc:sldMk cId="2348839092" sldId="295"/>
            <ac:spMk id="8" creationId="{575BF0C3-5494-6909-E08E-5A76D83BEAB2}"/>
          </ac:spMkLst>
        </pc:spChg>
        <pc:graphicFrameChg chg="mod modGraphic">
          <ac:chgData name="NAIDOO, Yeshentha (NHS NORTH OF ENGLAND COMMISSIONING SUPPORT UNIT)" userId="03b5f5b6-662b-4636-b311-ae0838de41c4" providerId="ADAL" clId="{8DB3D8A7-FC99-4DB0-B5EC-B24DBA57169A}" dt="2026-05-20T14:18:27.056" v="5711"/>
          <ac:graphicFrameMkLst>
            <pc:docMk/>
            <pc:sldMk cId="2348839092" sldId="295"/>
            <ac:graphicFrameMk id="7" creationId="{3399D82D-C4B8-DFE0-C180-D4EA3A62497E}"/>
          </ac:graphicFrameMkLst>
        </pc:graphicFrameChg>
      </pc:sldChg>
      <pc:sldChg chg="modSp mod">
        <pc:chgData name="NAIDOO, Yeshentha (NHS NORTH OF ENGLAND COMMISSIONING SUPPORT UNIT)" userId="03b5f5b6-662b-4636-b311-ae0838de41c4" providerId="ADAL" clId="{8DB3D8A7-FC99-4DB0-B5EC-B24DBA57169A}" dt="2026-05-26T08:51:42.061" v="5824" actId="20577"/>
        <pc:sldMkLst>
          <pc:docMk/>
          <pc:sldMk cId="721856154" sldId="297"/>
        </pc:sldMkLst>
        <pc:spChg chg="mod">
          <ac:chgData name="NAIDOO, Yeshentha (NHS NORTH OF ENGLAND COMMISSIONING SUPPORT UNIT)" userId="03b5f5b6-662b-4636-b311-ae0838de41c4" providerId="ADAL" clId="{8DB3D8A7-FC99-4DB0-B5EC-B24DBA57169A}" dt="2026-05-26T08:51:42.061" v="5824" actId="20577"/>
          <ac:spMkLst>
            <pc:docMk/>
            <pc:sldMk cId="721856154" sldId="297"/>
            <ac:spMk id="3" creationId="{5B83FF00-D1D3-9E66-0F6A-FD55C3C4B61C}"/>
          </ac:spMkLst>
        </pc:spChg>
      </pc:sldChg>
      <pc:sldChg chg="modSp mod">
        <pc:chgData name="NAIDOO, Yeshentha (NHS NORTH OF ENGLAND COMMISSIONING SUPPORT UNIT)" userId="03b5f5b6-662b-4636-b311-ae0838de41c4" providerId="ADAL" clId="{8DB3D8A7-FC99-4DB0-B5EC-B24DBA57169A}" dt="2026-05-19T14:13:12.514" v="5276" actId="113"/>
        <pc:sldMkLst>
          <pc:docMk/>
          <pc:sldMk cId="253817963" sldId="298"/>
        </pc:sldMkLst>
        <pc:spChg chg="mod">
          <ac:chgData name="NAIDOO, Yeshentha (NHS NORTH OF ENGLAND COMMISSIONING SUPPORT UNIT)" userId="03b5f5b6-662b-4636-b311-ae0838de41c4" providerId="ADAL" clId="{8DB3D8A7-FC99-4DB0-B5EC-B24DBA57169A}" dt="2026-05-19T14:13:12.514" v="5276" actId="113"/>
          <ac:spMkLst>
            <pc:docMk/>
            <pc:sldMk cId="253817963" sldId="298"/>
            <ac:spMk id="2" creationId="{88566852-9B89-3C9B-45F5-0E4476E1032C}"/>
          </ac:spMkLst>
        </pc:spChg>
        <pc:spChg chg="mod">
          <ac:chgData name="NAIDOO, Yeshentha (NHS NORTH OF ENGLAND COMMISSIONING SUPPORT UNIT)" userId="03b5f5b6-662b-4636-b311-ae0838de41c4" providerId="ADAL" clId="{8DB3D8A7-FC99-4DB0-B5EC-B24DBA57169A}" dt="2026-05-12T08:24:17.673" v="304" actId="1035"/>
          <ac:spMkLst>
            <pc:docMk/>
            <pc:sldMk cId="253817963" sldId="298"/>
            <ac:spMk id="8" creationId="{4787C144-54D0-85AB-D4D6-8FFB7638F240}"/>
          </ac:spMkLst>
        </pc:spChg>
      </pc:sldChg>
      <pc:sldChg chg="modSp mod">
        <pc:chgData name="NAIDOO, Yeshentha (NHS NORTH OF ENGLAND COMMISSIONING SUPPORT UNIT)" userId="03b5f5b6-662b-4636-b311-ae0838de41c4" providerId="ADAL" clId="{8DB3D8A7-FC99-4DB0-B5EC-B24DBA57169A}" dt="2026-05-19T14:13:22.079" v="5277" actId="113"/>
        <pc:sldMkLst>
          <pc:docMk/>
          <pc:sldMk cId="3297911287" sldId="300"/>
        </pc:sldMkLst>
        <pc:spChg chg="mod">
          <ac:chgData name="NAIDOO, Yeshentha (NHS NORTH OF ENGLAND COMMISSIONING SUPPORT UNIT)" userId="03b5f5b6-662b-4636-b311-ae0838de41c4" providerId="ADAL" clId="{8DB3D8A7-FC99-4DB0-B5EC-B24DBA57169A}" dt="2026-05-19T14:13:22.079" v="5277" actId="113"/>
          <ac:spMkLst>
            <pc:docMk/>
            <pc:sldMk cId="3297911287" sldId="300"/>
            <ac:spMk id="7" creationId="{C468F682-6C2C-2369-1743-F86E07E8EE88}"/>
          </ac:spMkLst>
        </pc:spChg>
      </pc:sldChg>
      <pc:sldChg chg="modSp mod">
        <pc:chgData name="NAIDOO, Yeshentha (NHS NORTH OF ENGLAND COMMISSIONING SUPPORT UNIT)" userId="03b5f5b6-662b-4636-b311-ae0838de41c4" providerId="ADAL" clId="{8DB3D8A7-FC99-4DB0-B5EC-B24DBA57169A}" dt="2026-05-20T14:18:01.022" v="5702" actId="20577"/>
        <pc:sldMkLst>
          <pc:docMk/>
          <pc:sldMk cId="3247302261" sldId="302"/>
        </pc:sldMkLst>
        <pc:spChg chg="mod">
          <ac:chgData name="NAIDOO, Yeshentha (NHS NORTH OF ENGLAND COMMISSIONING SUPPORT UNIT)" userId="03b5f5b6-662b-4636-b311-ae0838de41c4" providerId="ADAL" clId="{8DB3D8A7-FC99-4DB0-B5EC-B24DBA57169A}" dt="2026-05-20T14:18:01.022" v="5702" actId="20577"/>
          <ac:spMkLst>
            <pc:docMk/>
            <pc:sldMk cId="3247302261" sldId="302"/>
            <ac:spMk id="7" creationId="{6B85D552-83D8-F5C6-6C95-21B143177D6F}"/>
          </ac:spMkLst>
        </pc:spChg>
      </pc:sldChg>
      <pc:sldChg chg="modSp mod">
        <pc:chgData name="NAIDOO, Yeshentha (NHS NORTH OF ENGLAND COMMISSIONING SUPPORT UNIT)" userId="03b5f5b6-662b-4636-b311-ae0838de41c4" providerId="ADAL" clId="{8DB3D8A7-FC99-4DB0-B5EC-B24DBA57169A}" dt="2026-06-02T07:25:34.954" v="7609" actId="20577"/>
        <pc:sldMkLst>
          <pc:docMk/>
          <pc:sldMk cId="321973731" sldId="305"/>
        </pc:sldMkLst>
        <pc:graphicFrameChg chg="modGraphic">
          <ac:chgData name="NAIDOO, Yeshentha (NHS NORTH OF ENGLAND COMMISSIONING SUPPORT UNIT)" userId="03b5f5b6-662b-4636-b311-ae0838de41c4" providerId="ADAL" clId="{8DB3D8A7-FC99-4DB0-B5EC-B24DBA57169A}" dt="2026-06-02T07:25:34.954" v="7609" actId="20577"/>
          <ac:graphicFrameMkLst>
            <pc:docMk/>
            <pc:sldMk cId="321973731" sldId="305"/>
            <ac:graphicFrameMk id="7" creationId="{68335572-176C-7A28-3214-D9E81864E033}"/>
          </ac:graphicFrameMkLst>
        </pc:graphicFrameChg>
      </pc:sldChg>
    </pc:docChg>
  </pc:docChgLst>
  <pc:docChgLst>
    <pc:chgData name="LAKE, Claire (NHS NORTH OF ENGLAND COMMISSIONING SUPPORT UNIT)" userId="S::claire.lake2@nhs.net::a6f62932-e54a-4713-9650-581e45a3c089" providerId="AD" clId="Web-{B6C95797-EDF4-EB61-17EE-1C9A2C321875}"/>
    <pc:docChg chg="mod modSld">
      <pc:chgData name="LAKE, Claire (NHS NORTH OF ENGLAND COMMISSIONING SUPPORT UNIT)" userId="S::claire.lake2@nhs.net::a6f62932-e54a-4713-9650-581e45a3c089" providerId="AD" clId="Web-{B6C95797-EDF4-EB61-17EE-1C9A2C321875}" dt="2026-05-22T15:01:06.855" v="40" actId="20577"/>
      <pc:docMkLst>
        <pc:docMk/>
      </pc:docMkLst>
      <pc:sldChg chg="modSp">
        <pc:chgData name="LAKE, Claire (NHS NORTH OF ENGLAND COMMISSIONING SUPPORT UNIT)" userId="S::claire.lake2@nhs.net::a6f62932-e54a-4713-9650-581e45a3c089" providerId="AD" clId="Web-{B6C95797-EDF4-EB61-17EE-1C9A2C321875}" dt="2026-05-22T14:53:13.007" v="2" actId="20577"/>
        <pc:sldMkLst>
          <pc:docMk/>
          <pc:sldMk cId="980962725" sldId="266"/>
        </pc:sldMkLst>
        <pc:spChg chg="mod">
          <ac:chgData name="LAKE, Claire (NHS NORTH OF ENGLAND COMMISSIONING SUPPORT UNIT)" userId="S::claire.lake2@nhs.net::a6f62932-e54a-4713-9650-581e45a3c089" providerId="AD" clId="Web-{B6C95797-EDF4-EB61-17EE-1C9A2C321875}" dt="2026-05-22T14:53:13.007" v="2" actId="20577"/>
          <ac:spMkLst>
            <pc:docMk/>
            <pc:sldMk cId="980962725" sldId="266"/>
            <ac:spMk id="6" creationId="{23D1423D-C53C-6671-0A77-D976F2D1754D}"/>
          </ac:spMkLst>
        </pc:spChg>
      </pc:sldChg>
      <pc:sldChg chg="modSp">
        <pc:chgData name="LAKE, Claire (NHS NORTH OF ENGLAND COMMISSIONING SUPPORT UNIT)" userId="S::claire.lake2@nhs.net::a6f62932-e54a-4713-9650-581e45a3c089" providerId="AD" clId="Web-{B6C95797-EDF4-EB61-17EE-1C9A2C321875}" dt="2026-05-22T14:55:24.434" v="8" actId="20577"/>
        <pc:sldMkLst>
          <pc:docMk/>
          <pc:sldMk cId="1794149187" sldId="286"/>
        </pc:sldMkLst>
        <pc:spChg chg="mod">
          <ac:chgData name="LAKE, Claire (NHS NORTH OF ENGLAND COMMISSIONING SUPPORT UNIT)" userId="S::claire.lake2@nhs.net::a6f62932-e54a-4713-9650-581e45a3c089" providerId="AD" clId="Web-{B6C95797-EDF4-EB61-17EE-1C9A2C321875}" dt="2026-05-22T14:55:24.434" v="8" actId="20577"/>
          <ac:spMkLst>
            <pc:docMk/>
            <pc:sldMk cId="1794149187" sldId="286"/>
            <ac:spMk id="9" creationId="{E882B6D3-E792-34D0-3E97-5711AB1785FB}"/>
          </ac:spMkLst>
        </pc:spChg>
      </pc:sldChg>
      <pc:sldChg chg="modSp">
        <pc:chgData name="LAKE, Claire (NHS NORTH OF ENGLAND COMMISSIONING SUPPORT UNIT)" userId="S::claire.lake2@nhs.net::a6f62932-e54a-4713-9650-581e45a3c089" providerId="AD" clId="Web-{B6C95797-EDF4-EB61-17EE-1C9A2C321875}" dt="2026-05-22T14:59:24.523" v="22" actId="20577"/>
        <pc:sldMkLst>
          <pc:docMk/>
          <pc:sldMk cId="4273147745" sldId="287"/>
        </pc:sldMkLst>
        <pc:graphicFrameChg chg="modGraphic">
          <ac:chgData name="LAKE, Claire (NHS NORTH OF ENGLAND COMMISSIONING SUPPORT UNIT)" userId="S::claire.lake2@nhs.net::a6f62932-e54a-4713-9650-581e45a3c089" providerId="AD" clId="Web-{B6C95797-EDF4-EB61-17EE-1C9A2C321875}" dt="2026-05-22T14:59:24.523" v="22" actId="20577"/>
          <ac:graphicFrameMkLst>
            <pc:docMk/>
            <pc:sldMk cId="4273147745" sldId="287"/>
            <ac:graphicFrameMk id="30" creationId="{093E1185-92C7-A927-C17E-E89AE8E67DD4}"/>
          </ac:graphicFrameMkLst>
        </pc:graphicFrameChg>
      </pc:sldChg>
      <pc:sldChg chg="modSp">
        <pc:chgData name="LAKE, Claire (NHS NORTH OF ENGLAND COMMISSIONING SUPPORT UNIT)" userId="S::claire.lake2@nhs.net::a6f62932-e54a-4713-9650-581e45a3c089" providerId="AD" clId="Web-{B6C95797-EDF4-EB61-17EE-1C9A2C321875}" dt="2026-05-22T14:57:16.564" v="18" actId="20577"/>
        <pc:sldMkLst>
          <pc:docMk/>
          <pc:sldMk cId="2574908364" sldId="290"/>
        </pc:sldMkLst>
        <pc:spChg chg="mod">
          <ac:chgData name="LAKE, Claire (NHS NORTH OF ENGLAND COMMISSIONING SUPPORT UNIT)" userId="S::claire.lake2@nhs.net::a6f62932-e54a-4713-9650-581e45a3c089" providerId="AD" clId="Web-{B6C95797-EDF4-EB61-17EE-1C9A2C321875}" dt="2026-05-22T14:57:16.564" v="18" actId="20577"/>
          <ac:spMkLst>
            <pc:docMk/>
            <pc:sldMk cId="2574908364" sldId="290"/>
            <ac:spMk id="3" creationId="{0B0346BE-C7E6-B6DA-5B84-3110F973635C}"/>
          </ac:spMkLst>
        </pc:spChg>
      </pc:sldChg>
      <pc:sldChg chg="modSp">
        <pc:chgData name="LAKE, Claire (NHS NORTH OF ENGLAND COMMISSIONING SUPPORT UNIT)" userId="S::claire.lake2@nhs.net::a6f62932-e54a-4713-9650-581e45a3c089" providerId="AD" clId="Web-{B6C95797-EDF4-EB61-17EE-1C9A2C321875}" dt="2026-05-22T14:54:31.963" v="6" actId="20577"/>
        <pc:sldMkLst>
          <pc:docMk/>
          <pc:sldMk cId="3297911287" sldId="300"/>
        </pc:sldMkLst>
        <pc:spChg chg="mod">
          <ac:chgData name="LAKE, Claire (NHS NORTH OF ENGLAND COMMISSIONING SUPPORT UNIT)" userId="S::claire.lake2@nhs.net::a6f62932-e54a-4713-9650-581e45a3c089" providerId="AD" clId="Web-{B6C95797-EDF4-EB61-17EE-1C9A2C321875}" dt="2026-05-22T14:54:31.963" v="6" actId="20577"/>
          <ac:spMkLst>
            <pc:docMk/>
            <pc:sldMk cId="3297911287" sldId="300"/>
            <ac:spMk id="7" creationId="{C468F682-6C2C-2369-1743-F86E07E8EE88}"/>
          </ac:spMkLst>
        </pc:spChg>
      </pc:sldChg>
    </pc:docChg>
  </pc:docChgLst>
  <pc:docChgLst>
    <pc:chgData name="STRATFORD, Jehnna (NHS NORTH OF ENGLAND COMMISSIONING SUPPORT UNIT)" userId="a36e0b3a-5956-41ce-a117-3b72d90cf2a5" providerId="ADAL" clId="{EC98841C-6F08-4B9B-A38C-4CD3C837F386}"/>
    <pc:docChg chg="undo custSel addSld delSld modSld">
      <pc:chgData name="STRATFORD, Jehnna (NHS NORTH OF ENGLAND COMMISSIONING SUPPORT UNIT)" userId="a36e0b3a-5956-41ce-a117-3b72d90cf2a5" providerId="ADAL" clId="{EC98841C-6F08-4B9B-A38C-4CD3C837F386}" dt="2026-06-11T12:25:19.752" v="1388" actId="47"/>
      <pc:docMkLst>
        <pc:docMk/>
      </pc:docMkLst>
      <pc:sldChg chg="addSp delSp modSp mod modClrScheme chgLayout">
        <pc:chgData name="STRATFORD, Jehnna (NHS NORTH OF ENGLAND COMMISSIONING SUPPORT UNIT)" userId="a36e0b3a-5956-41ce-a117-3b72d90cf2a5" providerId="ADAL" clId="{EC98841C-6F08-4B9B-A38C-4CD3C837F386}" dt="2026-05-15T10:35:25.413" v="21" actId="478"/>
        <pc:sldMkLst>
          <pc:docMk/>
          <pc:sldMk cId="980962725" sldId="266"/>
        </pc:sldMkLst>
        <pc:spChg chg="mod ord">
          <ac:chgData name="STRATFORD, Jehnna (NHS NORTH OF ENGLAND COMMISSIONING SUPPORT UNIT)" userId="a36e0b3a-5956-41ce-a117-3b72d90cf2a5" providerId="ADAL" clId="{EC98841C-6F08-4B9B-A38C-4CD3C837F386}" dt="2026-05-15T10:35:02.345" v="19" actId="26606"/>
          <ac:spMkLst>
            <pc:docMk/>
            <pc:sldMk cId="980962725" sldId="266"/>
            <ac:spMk id="3" creationId="{86EE9857-2D94-C137-FFB7-A77B53C0068D}"/>
          </ac:spMkLst>
        </pc:spChg>
        <pc:spChg chg="mod">
          <ac:chgData name="STRATFORD, Jehnna (NHS NORTH OF ENGLAND COMMISSIONING SUPPORT UNIT)" userId="a36e0b3a-5956-41ce-a117-3b72d90cf2a5" providerId="ADAL" clId="{EC98841C-6F08-4B9B-A38C-4CD3C837F386}" dt="2026-05-15T10:35:02.345" v="19" actId="26606"/>
          <ac:spMkLst>
            <pc:docMk/>
            <pc:sldMk cId="980962725" sldId="266"/>
            <ac:spMk id="6" creationId="{23D1423D-C53C-6671-0A77-D976F2D1754D}"/>
          </ac:spMkLst>
        </pc:spChg>
        <pc:spChg chg="mod modVis">
          <ac:chgData name="STRATFORD, Jehnna (NHS NORTH OF ENGLAND COMMISSIONING SUPPORT UNIT)" userId="a36e0b3a-5956-41ce-a117-3b72d90cf2a5" providerId="ADAL" clId="{EC98841C-6F08-4B9B-A38C-4CD3C837F386}" dt="2026-05-15T10:35:02.345" v="19" actId="26606"/>
          <ac:spMkLst>
            <pc:docMk/>
            <pc:sldMk cId="980962725" sldId="266"/>
            <ac:spMk id="7" creationId="{DA802B25-DC6A-B01A-08CE-A45D90C4A431}"/>
          </ac:spMkLst>
        </pc:spChg>
      </pc:sldChg>
      <pc:sldChg chg="modSp mod">
        <pc:chgData name="STRATFORD, Jehnna (NHS NORTH OF ENGLAND COMMISSIONING SUPPORT UNIT)" userId="a36e0b3a-5956-41ce-a117-3b72d90cf2a5" providerId="ADAL" clId="{EC98841C-6F08-4B9B-A38C-4CD3C837F386}" dt="2026-05-20T10:05:46.145" v="472" actId="113"/>
        <pc:sldMkLst>
          <pc:docMk/>
          <pc:sldMk cId="2849957007" sldId="285"/>
        </pc:sldMkLst>
        <pc:spChg chg="mod">
          <ac:chgData name="STRATFORD, Jehnna (NHS NORTH OF ENGLAND COMMISSIONING SUPPORT UNIT)" userId="a36e0b3a-5956-41ce-a117-3b72d90cf2a5" providerId="ADAL" clId="{EC98841C-6F08-4B9B-A38C-4CD3C837F386}" dt="2026-05-20T10:05:46.145" v="472" actId="113"/>
          <ac:spMkLst>
            <pc:docMk/>
            <pc:sldMk cId="2849957007" sldId="285"/>
            <ac:spMk id="3" creationId="{B3341991-21DB-8AE7-4B09-0D22976EDEA5}"/>
          </ac:spMkLst>
        </pc:spChg>
      </pc:sldChg>
      <pc:sldChg chg="modSp mod">
        <pc:chgData name="STRATFORD, Jehnna (NHS NORTH OF ENGLAND COMMISSIONING SUPPORT UNIT)" userId="a36e0b3a-5956-41ce-a117-3b72d90cf2a5" providerId="ADAL" clId="{EC98841C-6F08-4B9B-A38C-4CD3C837F386}" dt="2026-05-15T10:40:24.861" v="152" actId="20577"/>
        <pc:sldMkLst>
          <pc:docMk/>
          <pc:sldMk cId="1794149187" sldId="286"/>
        </pc:sldMkLst>
        <pc:spChg chg="mod">
          <ac:chgData name="STRATFORD, Jehnna (NHS NORTH OF ENGLAND COMMISSIONING SUPPORT UNIT)" userId="a36e0b3a-5956-41ce-a117-3b72d90cf2a5" providerId="ADAL" clId="{EC98841C-6F08-4B9B-A38C-4CD3C837F386}" dt="2026-05-15T10:40:24.861" v="152" actId="20577"/>
          <ac:spMkLst>
            <pc:docMk/>
            <pc:sldMk cId="1794149187" sldId="286"/>
            <ac:spMk id="9" creationId="{E882B6D3-E792-34D0-3E97-5711AB1785FB}"/>
          </ac:spMkLst>
        </pc:spChg>
      </pc:sldChg>
      <pc:sldChg chg="addSp delSp modSp mod modClrScheme chgLayout">
        <pc:chgData name="STRATFORD, Jehnna (NHS NORTH OF ENGLAND COMMISSIONING SUPPORT UNIT)" userId="a36e0b3a-5956-41ce-a117-3b72d90cf2a5" providerId="ADAL" clId="{EC98841C-6F08-4B9B-A38C-4CD3C837F386}" dt="2026-05-15T10:50:48.536" v="247" actId="1076"/>
        <pc:sldMkLst>
          <pc:docMk/>
          <pc:sldMk cId="4273147745" sldId="287"/>
        </pc:sldMkLst>
        <pc:spChg chg="mod">
          <ac:chgData name="STRATFORD, Jehnna (NHS NORTH OF ENGLAND COMMISSIONING SUPPORT UNIT)" userId="a36e0b3a-5956-41ce-a117-3b72d90cf2a5" providerId="ADAL" clId="{EC98841C-6F08-4B9B-A38C-4CD3C837F386}" dt="2026-05-15T10:50:42.179" v="246" actId="1076"/>
          <ac:spMkLst>
            <pc:docMk/>
            <pc:sldMk cId="4273147745" sldId="287"/>
            <ac:spMk id="2" creationId="{F58872AA-7708-F4A2-8E71-05B970D56055}"/>
          </ac:spMkLst>
        </pc:spChg>
        <pc:spChg chg="mod modVis">
          <ac:chgData name="STRATFORD, Jehnna (NHS NORTH OF ENGLAND COMMISSIONING SUPPORT UNIT)" userId="a36e0b3a-5956-41ce-a117-3b72d90cf2a5" providerId="ADAL" clId="{EC98841C-6F08-4B9B-A38C-4CD3C837F386}" dt="2026-05-15T10:46:29.614" v="206" actId="26606"/>
          <ac:spMkLst>
            <pc:docMk/>
            <pc:sldMk cId="4273147745" sldId="287"/>
            <ac:spMk id="4" creationId="{4CED5EBA-9576-75CE-DECD-D10D6E1D5917}"/>
          </ac:spMkLst>
        </pc:spChg>
        <pc:graphicFrameChg chg="add mod ord modGraphic">
          <ac:chgData name="STRATFORD, Jehnna (NHS NORTH OF ENGLAND COMMISSIONING SUPPORT UNIT)" userId="a36e0b3a-5956-41ce-a117-3b72d90cf2a5" providerId="ADAL" clId="{EC98841C-6F08-4B9B-A38C-4CD3C837F386}" dt="2026-05-15T10:50:48.536" v="247" actId="1076"/>
          <ac:graphicFrameMkLst>
            <pc:docMk/>
            <pc:sldMk cId="4273147745" sldId="287"/>
            <ac:graphicFrameMk id="30" creationId="{093E1185-92C7-A927-C17E-E89AE8E67DD4}"/>
          </ac:graphicFrameMkLst>
        </pc:graphicFrameChg>
        <pc:picChg chg="add mod">
          <ac:chgData name="STRATFORD, Jehnna (NHS NORTH OF ENGLAND COMMISSIONING SUPPORT UNIT)" userId="a36e0b3a-5956-41ce-a117-3b72d90cf2a5" providerId="ADAL" clId="{EC98841C-6F08-4B9B-A38C-4CD3C837F386}" dt="2026-05-15T10:48:12.340" v="224" actId="1076"/>
          <ac:picMkLst>
            <pc:docMk/>
            <pc:sldMk cId="4273147745" sldId="287"/>
            <ac:picMk id="7" creationId="{FCEC6DCF-D414-B0FA-E9F2-B8555D074903}"/>
          </ac:picMkLst>
        </pc:picChg>
      </pc:sldChg>
      <pc:sldChg chg="modSp mod">
        <pc:chgData name="STRATFORD, Jehnna (NHS NORTH OF ENGLAND COMMISSIONING SUPPORT UNIT)" userId="a36e0b3a-5956-41ce-a117-3b72d90cf2a5" providerId="ADAL" clId="{EC98841C-6F08-4B9B-A38C-4CD3C837F386}" dt="2026-05-15T10:41:43.096" v="171" actId="20577"/>
        <pc:sldMkLst>
          <pc:docMk/>
          <pc:sldMk cId="3490284102" sldId="289"/>
        </pc:sldMkLst>
        <pc:spChg chg="mod">
          <ac:chgData name="STRATFORD, Jehnna (NHS NORTH OF ENGLAND COMMISSIONING SUPPORT UNIT)" userId="a36e0b3a-5956-41ce-a117-3b72d90cf2a5" providerId="ADAL" clId="{EC98841C-6F08-4B9B-A38C-4CD3C837F386}" dt="2026-05-15T10:41:43.096" v="171" actId="20577"/>
          <ac:spMkLst>
            <pc:docMk/>
            <pc:sldMk cId="3490284102" sldId="289"/>
            <ac:spMk id="9" creationId="{FA585C5D-159B-A4E1-07F8-B2FACF3F3630}"/>
          </ac:spMkLst>
        </pc:spChg>
      </pc:sldChg>
      <pc:sldChg chg="modSp mod">
        <pc:chgData name="STRATFORD, Jehnna (NHS NORTH OF ENGLAND COMMISSIONING SUPPORT UNIT)" userId="a36e0b3a-5956-41ce-a117-3b72d90cf2a5" providerId="ADAL" clId="{EC98841C-6F08-4B9B-A38C-4CD3C837F386}" dt="2026-05-20T10:10:40.522" v="507" actId="20577"/>
        <pc:sldMkLst>
          <pc:docMk/>
          <pc:sldMk cId="2574908364" sldId="290"/>
        </pc:sldMkLst>
        <pc:spChg chg="mod">
          <ac:chgData name="STRATFORD, Jehnna (NHS NORTH OF ENGLAND COMMISSIONING SUPPORT UNIT)" userId="a36e0b3a-5956-41ce-a117-3b72d90cf2a5" providerId="ADAL" clId="{EC98841C-6F08-4B9B-A38C-4CD3C837F386}" dt="2026-05-20T10:10:40.522" v="507" actId="20577"/>
          <ac:spMkLst>
            <pc:docMk/>
            <pc:sldMk cId="2574908364" sldId="290"/>
            <ac:spMk id="3" creationId="{0B0346BE-C7E6-B6DA-5B84-3110F973635C}"/>
          </ac:spMkLst>
        </pc:spChg>
      </pc:sldChg>
      <pc:sldChg chg="modSp mod">
        <pc:chgData name="STRATFORD, Jehnna (NHS NORTH OF ENGLAND COMMISSIONING SUPPORT UNIT)" userId="a36e0b3a-5956-41ce-a117-3b72d90cf2a5" providerId="ADAL" clId="{EC98841C-6F08-4B9B-A38C-4CD3C837F386}" dt="2026-05-15T10:44:10.943" v="187" actId="12"/>
        <pc:sldMkLst>
          <pc:docMk/>
          <pc:sldMk cId="1341734611" sldId="291"/>
        </pc:sldMkLst>
        <pc:spChg chg="mod">
          <ac:chgData name="STRATFORD, Jehnna (NHS NORTH OF ENGLAND COMMISSIONING SUPPORT UNIT)" userId="a36e0b3a-5956-41ce-a117-3b72d90cf2a5" providerId="ADAL" clId="{EC98841C-6F08-4B9B-A38C-4CD3C837F386}" dt="2026-05-15T10:44:10.943" v="187" actId="12"/>
          <ac:spMkLst>
            <pc:docMk/>
            <pc:sldMk cId="1341734611" sldId="291"/>
            <ac:spMk id="3" creationId="{E3359F84-AA05-2D10-0780-63A8A6D1D640}"/>
          </ac:spMkLst>
        </pc:spChg>
      </pc:sldChg>
      <pc:sldChg chg="addSp delSp modSp mod modClrScheme chgLayout">
        <pc:chgData name="STRATFORD, Jehnna (NHS NORTH OF ENGLAND COMMISSIONING SUPPORT UNIT)" userId="a36e0b3a-5956-41ce-a117-3b72d90cf2a5" providerId="ADAL" clId="{EC98841C-6F08-4B9B-A38C-4CD3C837F386}" dt="2026-05-15T10:34:40.425" v="15" actId="122"/>
        <pc:sldMkLst>
          <pc:docMk/>
          <pc:sldMk cId="721856154" sldId="297"/>
        </pc:sldMkLst>
        <pc:spChg chg="mod ord">
          <ac:chgData name="STRATFORD, Jehnna (NHS NORTH OF ENGLAND COMMISSIONING SUPPORT UNIT)" userId="a36e0b3a-5956-41ce-a117-3b72d90cf2a5" providerId="ADAL" clId="{EC98841C-6F08-4B9B-A38C-4CD3C837F386}" dt="2026-05-15T10:34:40.425" v="15" actId="122"/>
          <ac:spMkLst>
            <pc:docMk/>
            <pc:sldMk cId="721856154" sldId="297"/>
            <ac:spMk id="3" creationId="{5B83FF00-D1D3-9E66-0F6A-FD55C3C4B61C}"/>
          </ac:spMkLst>
        </pc:spChg>
        <pc:spChg chg="mod modVis">
          <ac:chgData name="STRATFORD, Jehnna (NHS NORTH OF ENGLAND COMMISSIONING SUPPORT UNIT)" userId="a36e0b3a-5956-41ce-a117-3b72d90cf2a5" providerId="ADAL" clId="{EC98841C-6F08-4B9B-A38C-4CD3C837F386}" dt="2026-05-15T10:33:50.400" v="2" actId="26606"/>
          <ac:spMkLst>
            <pc:docMk/>
            <pc:sldMk cId="721856154" sldId="297"/>
            <ac:spMk id="7" creationId="{C68DD6B5-1596-C62D-9AE9-460803CC9329}"/>
          </ac:spMkLst>
        </pc:spChg>
        <pc:spChg chg="add mod">
          <ac:chgData name="STRATFORD, Jehnna (NHS NORTH OF ENGLAND COMMISSIONING SUPPORT UNIT)" userId="a36e0b3a-5956-41ce-a117-3b72d90cf2a5" providerId="ADAL" clId="{EC98841C-6F08-4B9B-A38C-4CD3C837F386}" dt="2026-05-15T10:34:30.014" v="13" actId="1076"/>
          <ac:spMkLst>
            <pc:docMk/>
            <pc:sldMk cId="721856154" sldId="297"/>
            <ac:spMk id="15" creationId="{89121C72-2AE4-5518-162F-6E847A9615CD}"/>
          </ac:spMkLst>
        </pc:spChg>
        <pc:graphicFrameChg chg="add mod">
          <ac:chgData name="STRATFORD, Jehnna (NHS NORTH OF ENGLAND COMMISSIONING SUPPORT UNIT)" userId="a36e0b3a-5956-41ce-a117-3b72d90cf2a5" providerId="ADAL" clId="{EC98841C-6F08-4B9B-A38C-4CD3C837F386}" dt="2026-05-15T10:33:50.400" v="2" actId="26606"/>
          <ac:graphicFrameMkLst>
            <pc:docMk/>
            <pc:sldMk cId="721856154" sldId="297"/>
            <ac:graphicFrameMk id="9" creationId="{8AF89D8D-77D4-A42D-2E6D-C2314860D255}"/>
          </ac:graphicFrameMkLst>
        </pc:graphicFrameChg>
      </pc:sldChg>
      <pc:sldChg chg="modSp mod">
        <pc:chgData name="STRATFORD, Jehnna (NHS NORTH OF ENGLAND COMMISSIONING SUPPORT UNIT)" userId="a36e0b3a-5956-41ce-a117-3b72d90cf2a5" providerId="ADAL" clId="{EC98841C-6F08-4B9B-A38C-4CD3C837F386}" dt="2026-05-15T10:36:32.311" v="27" actId="20577"/>
        <pc:sldMkLst>
          <pc:docMk/>
          <pc:sldMk cId="253817963" sldId="298"/>
        </pc:sldMkLst>
        <pc:spChg chg="mod">
          <ac:chgData name="STRATFORD, Jehnna (NHS NORTH OF ENGLAND COMMISSIONING SUPPORT UNIT)" userId="a36e0b3a-5956-41ce-a117-3b72d90cf2a5" providerId="ADAL" clId="{EC98841C-6F08-4B9B-A38C-4CD3C837F386}" dt="2026-05-15T10:36:32.311" v="27" actId="20577"/>
          <ac:spMkLst>
            <pc:docMk/>
            <pc:sldMk cId="253817963" sldId="298"/>
            <ac:spMk id="2" creationId="{88566852-9B89-3C9B-45F5-0E4476E1032C}"/>
          </ac:spMkLst>
        </pc:spChg>
      </pc:sldChg>
      <pc:sldChg chg="modSp mod">
        <pc:chgData name="STRATFORD, Jehnna (NHS NORTH OF ENGLAND COMMISSIONING SUPPORT UNIT)" userId="a36e0b3a-5956-41ce-a117-3b72d90cf2a5" providerId="ADAL" clId="{EC98841C-6F08-4B9B-A38C-4CD3C837F386}" dt="2026-05-20T10:05:31.784" v="471" actId="33524"/>
        <pc:sldMkLst>
          <pc:docMk/>
          <pc:sldMk cId="3297911287" sldId="300"/>
        </pc:sldMkLst>
        <pc:spChg chg="mod">
          <ac:chgData name="STRATFORD, Jehnna (NHS NORTH OF ENGLAND COMMISSIONING SUPPORT UNIT)" userId="a36e0b3a-5956-41ce-a117-3b72d90cf2a5" providerId="ADAL" clId="{EC98841C-6F08-4B9B-A38C-4CD3C837F386}" dt="2026-05-20T10:05:31.784" v="471" actId="33524"/>
          <ac:spMkLst>
            <pc:docMk/>
            <pc:sldMk cId="3297911287" sldId="300"/>
            <ac:spMk id="7" creationId="{C468F682-6C2C-2369-1743-F86E07E8EE88}"/>
          </ac:spMkLst>
        </pc:spChg>
      </pc:sldChg>
      <pc:sldChg chg="modSp add mod">
        <pc:chgData name="STRATFORD, Jehnna (NHS NORTH OF ENGLAND COMMISSIONING SUPPORT UNIT)" userId="a36e0b3a-5956-41ce-a117-3b72d90cf2a5" providerId="ADAL" clId="{EC98841C-6F08-4B9B-A38C-4CD3C837F386}" dt="2026-05-20T10:14:14.340" v="516" actId="207"/>
        <pc:sldMkLst>
          <pc:docMk/>
          <pc:sldMk cId="3247302261" sldId="302"/>
        </pc:sldMkLst>
        <pc:spChg chg="mod">
          <ac:chgData name="STRATFORD, Jehnna (NHS NORTH OF ENGLAND COMMISSIONING SUPPORT UNIT)" userId="a36e0b3a-5956-41ce-a117-3b72d90cf2a5" providerId="ADAL" clId="{EC98841C-6F08-4B9B-A38C-4CD3C837F386}" dt="2026-05-20T10:14:14.340" v="516" actId="207"/>
          <ac:spMkLst>
            <pc:docMk/>
            <pc:sldMk cId="3247302261" sldId="302"/>
            <ac:spMk id="8" creationId="{1CECD30B-BA07-F16A-5A76-2A1DFA71B873}"/>
          </ac:spMkLst>
        </pc:spChg>
      </pc:sldChg>
      <pc:sldChg chg="addSp delSp modSp add del mod modShow">
        <pc:chgData name="STRATFORD, Jehnna (NHS NORTH OF ENGLAND COMMISSIONING SUPPORT UNIT)" userId="a36e0b3a-5956-41ce-a117-3b72d90cf2a5" providerId="ADAL" clId="{EC98841C-6F08-4B9B-A38C-4CD3C837F386}" dt="2026-06-11T12:25:19.752" v="1388" actId="47"/>
        <pc:sldMkLst>
          <pc:docMk/>
          <pc:sldMk cId="442538692" sldId="303"/>
        </pc:sldMkLst>
      </pc:sldChg>
      <pc:sldChg chg="add">
        <pc:chgData name="STRATFORD, Jehnna (NHS NORTH OF ENGLAND COMMISSIONING SUPPORT UNIT)" userId="a36e0b3a-5956-41ce-a117-3b72d90cf2a5" providerId="ADAL" clId="{EC98841C-6F08-4B9B-A38C-4CD3C837F386}" dt="2026-05-28T13:15:44.524" v="1385"/>
        <pc:sldMkLst>
          <pc:docMk/>
          <pc:sldMk cId="321973731" sldId="30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D4BD91-8D5E-465E-BCCF-5BA09E3B52B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5A1EABA-DECB-4047-AE38-155BC07103C0}">
      <dgm:prSet/>
      <dgm:spPr/>
      <dgm:t>
        <a:bodyPr/>
        <a:lstStyle/>
        <a:p>
          <a:r>
            <a:rPr lang="en-GB"/>
            <a:t>Following the Snowy White Peaks Report by Professor Roger Kline in 2014, the NHS Equality and Diversity Council announced on 31 July 2014 that it had agreed action to ensure employees from black, and minority ethnic (BME) backgrounds had equal access to career opportunities and received fair treatment in the workplace. </a:t>
          </a:r>
          <a:endParaRPr lang="en-US"/>
        </a:p>
      </dgm:t>
    </dgm:pt>
    <dgm:pt modelId="{4E5E6471-BCF5-43A5-B84C-FCCDDBD219A4}" type="parTrans" cxnId="{7F0088C9-F1A0-440E-8252-5688CF296C19}">
      <dgm:prSet/>
      <dgm:spPr/>
      <dgm:t>
        <a:bodyPr/>
        <a:lstStyle/>
        <a:p>
          <a:endParaRPr lang="en-US"/>
        </a:p>
      </dgm:t>
    </dgm:pt>
    <dgm:pt modelId="{62FE1EB9-600F-4ABC-B2EA-F674ED712576}" type="sibTrans" cxnId="{7F0088C9-F1A0-440E-8252-5688CF296C19}">
      <dgm:prSet/>
      <dgm:spPr/>
      <dgm:t>
        <a:bodyPr/>
        <a:lstStyle/>
        <a:p>
          <a:endParaRPr lang="en-US"/>
        </a:p>
      </dgm:t>
    </dgm:pt>
    <dgm:pt modelId="{68843CA4-31D3-4E41-9B8D-302417967860}">
      <dgm:prSet/>
      <dgm:spPr/>
      <dgm:t>
        <a:bodyPr/>
        <a:lstStyle/>
        <a:p>
          <a:r>
            <a:rPr lang="en-GB"/>
            <a:t>The Workforce Race Equality Standards (WRES) was introduced in the NHS in April 2015 to review and close gaps in workplace inequalities between Black, Asian and Minority Ethnic (BAME) and White colleagues. </a:t>
          </a:r>
          <a:endParaRPr lang="en-US"/>
        </a:p>
      </dgm:t>
    </dgm:pt>
    <dgm:pt modelId="{5D1DA098-0CB9-4094-AEB0-37652FFCC5B1}" type="parTrans" cxnId="{5D786194-CEAD-4E3B-8ADA-3E612D938DD9}">
      <dgm:prSet/>
      <dgm:spPr/>
      <dgm:t>
        <a:bodyPr/>
        <a:lstStyle/>
        <a:p>
          <a:endParaRPr lang="en-US"/>
        </a:p>
      </dgm:t>
    </dgm:pt>
    <dgm:pt modelId="{6D0072CC-05E8-4731-B44A-5BB0654E0BB0}" type="sibTrans" cxnId="{5D786194-CEAD-4E3B-8ADA-3E612D938DD9}">
      <dgm:prSet/>
      <dgm:spPr/>
      <dgm:t>
        <a:bodyPr/>
        <a:lstStyle/>
        <a:p>
          <a:endParaRPr lang="en-US"/>
        </a:p>
      </dgm:t>
    </dgm:pt>
    <dgm:pt modelId="{701424BC-C112-4622-A5AE-2F684245EA49}">
      <dgm:prSet/>
      <dgm:spPr/>
      <dgm:t>
        <a:bodyPr/>
        <a:lstStyle/>
        <a:p>
          <a:r>
            <a:rPr lang="en-GB"/>
            <a:t>Best practice dictates that all NHS organisations should implement the WRES in an open and transparent way to demonstrate how they are addressing race equality issues. </a:t>
          </a:r>
          <a:endParaRPr lang="en-US"/>
        </a:p>
      </dgm:t>
    </dgm:pt>
    <dgm:pt modelId="{98CB8356-E635-4553-A0F3-8755ABE82F0B}" type="parTrans" cxnId="{3A7A41B1-DFD6-4CFB-97EF-21CB0E1D338C}">
      <dgm:prSet/>
      <dgm:spPr/>
      <dgm:t>
        <a:bodyPr/>
        <a:lstStyle/>
        <a:p>
          <a:endParaRPr lang="en-US"/>
        </a:p>
      </dgm:t>
    </dgm:pt>
    <dgm:pt modelId="{CE859AC3-6F71-4F3C-8E96-7E42AA7B16FA}" type="sibTrans" cxnId="{3A7A41B1-DFD6-4CFB-97EF-21CB0E1D338C}">
      <dgm:prSet/>
      <dgm:spPr/>
      <dgm:t>
        <a:bodyPr/>
        <a:lstStyle/>
        <a:p>
          <a:endParaRPr lang="en-US"/>
        </a:p>
      </dgm:t>
    </dgm:pt>
    <dgm:pt modelId="{A072493F-1046-4AF2-BF2A-A1DD97393528}" type="pres">
      <dgm:prSet presAssocID="{75D4BD91-8D5E-465E-BCCF-5BA09E3B52B6}" presName="linear" presStyleCnt="0">
        <dgm:presLayoutVars>
          <dgm:animLvl val="lvl"/>
          <dgm:resizeHandles val="exact"/>
        </dgm:presLayoutVars>
      </dgm:prSet>
      <dgm:spPr/>
    </dgm:pt>
    <dgm:pt modelId="{B2D1FE36-98D1-4722-A5FE-CCDADDA30111}" type="pres">
      <dgm:prSet presAssocID="{65A1EABA-DECB-4047-AE38-155BC07103C0}" presName="parentText" presStyleLbl="node1" presStyleIdx="0" presStyleCnt="3">
        <dgm:presLayoutVars>
          <dgm:chMax val="0"/>
          <dgm:bulletEnabled val="1"/>
        </dgm:presLayoutVars>
      </dgm:prSet>
      <dgm:spPr/>
    </dgm:pt>
    <dgm:pt modelId="{69AE19D0-EA57-47E8-83E5-F33EF75095C6}" type="pres">
      <dgm:prSet presAssocID="{62FE1EB9-600F-4ABC-B2EA-F674ED712576}" presName="spacer" presStyleCnt="0"/>
      <dgm:spPr/>
    </dgm:pt>
    <dgm:pt modelId="{89124A69-20A6-45B1-9C7A-7DC8BF2BBDE6}" type="pres">
      <dgm:prSet presAssocID="{68843CA4-31D3-4E41-9B8D-302417967860}" presName="parentText" presStyleLbl="node1" presStyleIdx="1" presStyleCnt="3">
        <dgm:presLayoutVars>
          <dgm:chMax val="0"/>
          <dgm:bulletEnabled val="1"/>
        </dgm:presLayoutVars>
      </dgm:prSet>
      <dgm:spPr/>
    </dgm:pt>
    <dgm:pt modelId="{D7E11D0E-7542-4A6A-B681-B43176992A8B}" type="pres">
      <dgm:prSet presAssocID="{6D0072CC-05E8-4731-B44A-5BB0654E0BB0}" presName="spacer" presStyleCnt="0"/>
      <dgm:spPr/>
    </dgm:pt>
    <dgm:pt modelId="{25189DC8-6799-4144-BC10-A67DD9175C3E}" type="pres">
      <dgm:prSet presAssocID="{701424BC-C112-4622-A5AE-2F684245EA49}" presName="parentText" presStyleLbl="node1" presStyleIdx="2" presStyleCnt="3">
        <dgm:presLayoutVars>
          <dgm:chMax val="0"/>
          <dgm:bulletEnabled val="1"/>
        </dgm:presLayoutVars>
      </dgm:prSet>
      <dgm:spPr/>
    </dgm:pt>
  </dgm:ptLst>
  <dgm:cxnLst>
    <dgm:cxn modelId="{166AAF18-0EE7-43EB-BFC3-5D3C84C12E83}" type="presOf" srcId="{65A1EABA-DECB-4047-AE38-155BC07103C0}" destId="{B2D1FE36-98D1-4722-A5FE-CCDADDA30111}" srcOrd="0" destOrd="0" presId="urn:microsoft.com/office/officeart/2005/8/layout/vList2"/>
    <dgm:cxn modelId="{7C14EB22-012B-4F96-A4A7-F5233BB488D0}" type="presOf" srcId="{68843CA4-31D3-4E41-9B8D-302417967860}" destId="{89124A69-20A6-45B1-9C7A-7DC8BF2BBDE6}" srcOrd="0" destOrd="0" presId="urn:microsoft.com/office/officeart/2005/8/layout/vList2"/>
    <dgm:cxn modelId="{ACBAC672-0A03-4D8B-B5CF-E886CAF5716C}" type="presOf" srcId="{75D4BD91-8D5E-465E-BCCF-5BA09E3B52B6}" destId="{A072493F-1046-4AF2-BF2A-A1DD97393528}" srcOrd="0" destOrd="0" presId="urn:microsoft.com/office/officeart/2005/8/layout/vList2"/>
    <dgm:cxn modelId="{B63E8B78-36AB-4241-8614-BD3B6F03EB04}" type="presOf" srcId="{701424BC-C112-4622-A5AE-2F684245EA49}" destId="{25189DC8-6799-4144-BC10-A67DD9175C3E}" srcOrd="0" destOrd="0" presId="urn:microsoft.com/office/officeart/2005/8/layout/vList2"/>
    <dgm:cxn modelId="{5D786194-CEAD-4E3B-8ADA-3E612D938DD9}" srcId="{75D4BD91-8D5E-465E-BCCF-5BA09E3B52B6}" destId="{68843CA4-31D3-4E41-9B8D-302417967860}" srcOrd="1" destOrd="0" parTransId="{5D1DA098-0CB9-4094-AEB0-37652FFCC5B1}" sibTransId="{6D0072CC-05E8-4731-B44A-5BB0654E0BB0}"/>
    <dgm:cxn modelId="{3A7A41B1-DFD6-4CFB-97EF-21CB0E1D338C}" srcId="{75D4BD91-8D5E-465E-BCCF-5BA09E3B52B6}" destId="{701424BC-C112-4622-A5AE-2F684245EA49}" srcOrd="2" destOrd="0" parTransId="{98CB8356-E635-4553-A0F3-8755ABE82F0B}" sibTransId="{CE859AC3-6F71-4F3C-8E96-7E42AA7B16FA}"/>
    <dgm:cxn modelId="{7F0088C9-F1A0-440E-8252-5688CF296C19}" srcId="{75D4BD91-8D5E-465E-BCCF-5BA09E3B52B6}" destId="{65A1EABA-DECB-4047-AE38-155BC07103C0}" srcOrd="0" destOrd="0" parTransId="{4E5E6471-BCF5-43A5-B84C-FCCDDBD219A4}" sibTransId="{62FE1EB9-600F-4ABC-B2EA-F674ED712576}"/>
    <dgm:cxn modelId="{F6295401-1261-435A-8952-0C289DEBD767}" type="presParOf" srcId="{A072493F-1046-4AF2-BF2A-A1DD97393528}" destId="{B2D1FE36-98D1-4722-A5FE-CCDADDA30111}" srcOrd="0" destOrd="0" presId="urn:microsoft.com/office/officeart/2005/8/layout/vList2"/>
    <dgm:cxn modelId="{3C5F21FC-C9C6-42CA-AC94-CB546DEEBD3D}" type="presParOf" srcId="{A072493F-1046-4AF2-BF2A-A1DD97393528}" destId="{69AE19D0-EA57-47E8-83E5-F33EF75095C6}" srcOrd="1" destOrd="0" presId="urn:microsoft.com/office/officeart/2005/8/layout/vList2"/>
    <dgm:cxn modelId="{B5BFF1C2-F9B8-4D58-BA57-0E357116365D}" type="presParOf" srcId="{A072493F-1046-4AF2-BF2A-A1DD97393528}" destId="{89124A69-20A6-45B1-9C7A-7DC8BF2BBDE6}" srcOrd="2" destOrd="0" presId="urn:microsoft.com/office/officeart/2005/8/layout/vList2"/>
    <dgm:cxn modelId="{423B1135-EFB0-4982-80EB-E14FC2E8E8AB}" type="presParOf" srcId="{A072493F-1046-4AF2-BF2A-A1DD97393528}" destId="{D7E11D0E-7542-4A6A-B681-B43176992A8B}" srcOrd="3" destOrd="0" presId="urn:microsoft.com/office/officeart/2005/8/layout/vList2"/>
    <dgm:cxn modelId="{8F2E122F-F069-4663-BAC1-62958D9A4E08}" type="presParOf" srcId="{A072493F-1046-4AF2-BF2A-A1DD97393528}" destId="{25189DC8-6799-4144-BC10-A67DD9175C3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4C101C-CD55-423E-A6B8-C6C5C4681902}"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188A67B8-998A-43D9-8BB5-F20B03102EBC}">
      <dgm:prSet/>
      <dgm:spPr>
        <a:solidFill>
          <a:schemeClr val="accent1"/>
        </a:solidFill>
      </dgm:spPr>
      <dgm:t>
        <a:bodyPr/>
        <a:lstStyle/>
        <a:p>
          <a:r>
            <a:rPr lang="en-GB"/>
            <a:t>We have seen a 0.6% increase in the number of colleagues from ethnically diverse groups since 2025. </a:t>
          </a:r>
        </a:p>
        <a:p>
          <a:r>
            <a:rPr lang="en-GB" dirty="0"/>
            <a:t>In 2025/26, our people comprised 14.1% colleagues from ethnically diverse groups. There has also been positive increases in the number of ethnically diverse colleagues in bands 1-4 (+1.4%), bands 5-7 (+0.5%), and bands 8a-8b (+0.1%)</a:t>
          </a:r>
          <a:endParaRPr lang="en-US" dirty="0"/>
        </a:p>
      </dgm:t>
    </dgm:pt>
    <dgm:pt modelId="{0D165B49-65AB-44E5-B82D-2A0F2F8E1237}" type="parTrans" cxnId="{8662B046-A490-4719-959B-51517A190767}">
      <dgm:prSet/>
      <dgm:spPr/>
      <dgm:t>
        <a:bodyPr/>
        <a:lstStyle/>
        <a:p>
          <a:endParaRPr lang="en-US"/>
        </a:p>
      </dgm:t>
    </dgm:pt>
    <dgm:pt modelId="{8A0C4B83-64FD-4DA8-9EFA-7C79CB919297}" type="sibTrans" cxnId="{8662B046-A490-4719-959B-51517A190767}">
      <dgm:prSet/>
      <dgm:spPr/>
      <dgm:t>
        <a:bodyPr/>
        <a:lstStyle/>
        <a:p>
          <a:endParaRPr lang="en-US"/>
        </a:p>
      </dgm:t>
    </dgm:pt>
    <dgm:pt modelId="{8F4274CE-3BD9-4EF3-95B5-A789D3AE4C67}">
      <dgm:prSet/>
      <dgm:spPr/>
      <dgm:t>
        <a:bodyPr/>
        <a:lstStyle/>
        <a:p>
          <a:endParaRPr lang="en-US"/>
        </a:p>
      </dgm:t>
    </dgm:pt>
    <dgm:pt modelId="{7FCAF024-8982-42C0-877A-39574B9E0618}" type="parTrans" cxnId="{6579A05C-E88A-4331-9379-E146436B4C9F}">
      <dgm:prSet/>
      <dgm:spPr/>
      <dgm:t>
        <a:bodyPr/>
        <a:lstStyle/>
        <a:p>
          <a:endParaRPr lang="en-US"/>
        </a:p>
      </dgm:t>
    </dgm:pt>
    <dgm:pt modelId="{3AD33ADB-C65C-4B42-81BA-58E979937804}" type="sibTrans" cxnId="{6579A05C-E88A-4331-9379-E146436B4C9F}">
      <dgm:prSet/>
      <dgm:spPr/>
      <dgm:t>
        <a:bodyPr/>
        <a:lstStyle/>
        <a:p>
          <a:endParaRPr lang="en-US"/>
        </a:p>
      </dgm:t>
    </dgm:pt>
    <dgm:pt modelId="{0C78435F-ABA0-4F20-9838-BA19AD3F5D2A}">
      <dgm:prSet/>
      <dgm:spPr>
        <a:solidFill>
          <a:schemeClr val="accent1"/>
        </a:solidFill>
      </dgm:spPr>
      <dgm:t>
        <a:bodyPr/>
        <a:lstStyle/>
        <a:p>
          <a:r>
            <a:rPr lang="en-GB">
              <a:latin typeface="Arial" panose="020B0604020202020204"/>
            </a:rPr>
            <a:t>Whilst</a:t>
          </a:r>
          <a:r>
            <a:rPr lang="en-GB"/>
            <a:t> white colleagues are still slightly more likely than ethnically diverse colleagues to be appointed from shortlisting (1.25), this is a significant positive reduction in the likelihood since the previous year where white colleagues were significantly more likely to be appointed (4.16)</a:t>
          </a:r>
          <a:endParaRPr lang="en-US"/>
        </a:p>
      </dgm:t>
    </dgm:pt>
    <dgm:pt modelId="{7E8C43DD-A8A7-465C-BFC9-A06AE9814CED}" type="parTrans" cxnId="{50762D97-F0E2-4399-AC26-B617243A5168}">
      <dgm:prSet/>
      <dgm:spPr/>
      <dgm:t>
        <a:bodyPr/>
        <a:lstStyle/>
        <a:p>
          <a:endParaRPr lang="en-US"/>
        </a:p>
      </dgm:t>
    </dgm:pt>
    <dgm:pt modelId="{913E3F90-68F7-43FC-BEC1-071268F6E85E}" type="sibTrans" cxnId="{50762D97-F0E2-4399-AC26-B617243A5168}">
      <dgm:prSet/>
      <dgm:spPr/>
      <dgm:t>
        <a:bodyPr/>
        <a:lstStyle/>
        <a:p>
          <a:endParaRPr lang="en-US"/>
        </a:p>
      </dgm:t>
    </dgm:pt>
    <dgm:pt modelId="{E87BC30C-0F15-409C-9A5C-C0B0D8219D3C}">
      <dgm:prSet/>
      <dgm:spPr>
        <a:solidFill>
          <a:schemeClr val="accent1"/>
        </a:solidFill>
      </dgm:spPr>
      <dgm:t>
        <a:bodyPr/>
        <a:lstStyle/>
        <a:p>
          <a:r>
            <a:rPr lang="en-GB"/>
            <a:t>There have been improvements in experience for ethnically diverse colleagues, with reductions in the percentage of colleagues experiencing bullying, harassment, or abuse from patients, relatives, the public (-1.4%) and colleagues (-7.3%). There has also been a reduction in the percentage of ethnically diverse colleagues experiencing discrimination from colleagues (-0.3%)</a:t>
          </a:r>
          <a:endParaRPr lang="en-US"/>
        </a:p>
      </dgm:t>
    </dgm:pt>
    <dgm:pt modelId="{6A49098D-F828-4F43-9A9D-6A92EC5DA2DC}" type="parTrans" cxnId="{10ED8B73-BEAA-4BCE-AF42-8DBA6321EF54}">
      <dgm:prSet/>
      <dgm:spPr/>
      <dgm:t>
        <a:bodyPr/>
        <a:lstStyle/>
        <a:p>
          <a:endParaRPr lang="en-US"/>
        </a:p>
      </dgm:t>
    </dgm:pt>
    <dgm:pt modelId="{31C034AE-EF4A-4B90-9330-A7812DDBB2B9}" type="sibTrans" cxnId="{10ED8B73-BEAA-4BCE-AF42-8DBA6321EF54}">
      <dgm:prSet/>
      <dgm:spPr/>
      <dgm:t>
        <a:bodyPr/>
        <a:lstStyle/>
        <a:p>
          <a:endParaRPr lang="en-US"/>
        </a:p>
      </dgm:t>
    </dgm:pt>
    <dgm:pt modelId="{FDD98E38-994F-46DF-8D33-E2D7118BECC3}">
      <dgm:prSet/>
      <dgm:spPr>
        <a:solidFill>
          <a:schemeClr val="accent1"/>
        </a:solidFill>
      </dgm:spPr>
      <dgm:t>
        <a:bodyPr/>
        <a:lstStyle/>
        <a:p>
          <a:r>
            <a:rPr lang="en-GB" dirty="0"/>
            <a:t>There has also been a positive increase in the percentage of ethnically diverse colleagues (+2.3%) believing the organisation provides equal opportunities for career progression and promotion</a:t>
          </a:r>
        </a:p>
      </dgm:t>
    </dgm:pt>
    <dgm:pt modelId="{7C94E8E4-CF84-4EA2-A121-BB84445B6D92}" type="parTrans" cxnId="{11D87C78-45B6-4B19-AA46-F16F3B689D52}">
      <dgm:prSet/>
      <dgm:spPr/>
      <dgm:t>
        <a:bodyPr/>
        <a:lstStyle/>
        <a:p>
          <a:endParaRPr lang="en-GB"/>
        </a:p>
      </dgm:t>
    </dgm:pt>
    <dgm:pt modelId="{428BEFF5-3F6C-46E1-BE6F-B9B5E508CF07}" type="sibTrans" cxnId="{11D87C78-45B6-4B19-AA46-F16F3B689D52}">
      <dgm:prSet/>
      <dgm:spPr/>
      <dgm:t>
        <a:bodyPr/>
        <a:lstStyle/>
        <a:p>
          <a:endParaRPr lang="en-GB"/>
        </a:p>
      </dgm:t>
    </dgm:pt>
    <dgm:pt modelId="{2013C374-627A-4692-B6F3-8C176F53DB11}">
      <dgm:prSet/>
      <dgm:spPr>
        <a:solidFill>
          <a:schemeClr val="accent1"/>
        </a:solidFill>
      </dgm:spPr>
      <dgm:t>
        <a:bodyPr/>
        <a:lstStyle/>
        <a:p>
          <a:r>
            <a:rPr lang="en-GB" dirty="0"/>
            <a:t>There has been a reduction in the percentage of white colleagues experiencing harassment, bullying or abuse from patients, relatives or the public in the last 12months (-2.4%)</a:t>
          </a:r>
        </a:p>
      </dgm:t>
    </dgm:pt>
    <dgm:pt modelId="{F0CCE8C6-51EC-4EC0-A35C-608653F58170}" type="parTrans" cxnId="{F9EBB78E-73A3-408F-925E-E47A2D6818BF}">
      <dgm:prSet/>
      <dgm:spPr/>
      <dgm:t>
        <a:bodyPr/>
        <a:lstStyle/>
        <a:p>
          <a:endParaRPr lang="en-GB"/>
        </a:p>
      </dgm:t>
    </dgm:pt>
    <dgm:pt modelId="{DF206C4C-A621-4884-8062-F902B34914F4}" type="sibTrans" cxnId="{F9EBB78E-73A3-408F-925E-E47A2D6818BF}">
      <dgm:prSet/>
      <dgm:spPr/>
      <dgm:t>
        <a:bodyPr/>
        <a:lstStyle/>
        <a:p>
          <a:endParaRPr lang="en-GB"/>
        </a:p>
      </dgm:t>
    </dgm:pt>
    <dgm:pt modelId="{86514751-F92A-4BE0-B87B-D9DF19834241}" type="pres">
      <dgm:prSet presAssocID="{2B4C101C-CD55-423E-A6B8-C6C5C4681902}" presName="linear" presStyleCnt="0">
        <dgm:presLayoutVars>
          <dgm:animLvl val="lvl"/>
          <dgm:resizeHandles val="exact"/>
        </dgm:presLayoutVars>
      </dgm:prSet>
      <dgm:spPr/>
    </dgm:pt>
    <dgm:pt modelId="{6BE1BA84-420E-4C48-B586-46826D0EB6D5}" type="pres">
      <dgm:prSet presAssocID="{188A67B8-998A-43D9-8BB5-F20B03102EBC}" presName="parentText" presStyleLbl="node1" presStyleIdx="0" presStyleCnt="5">
        <dgm:presLayoutVars>
          <dgm:chMax val="0"/>
          <dgm:bulletEnabled val="1"/>
        </dgm:presLayoutVars>
      </dgm:prSet>
      <dgm:spPr/>
    </dgm:pt>
    <dgm:pt modelId="{1A54D7CA-946F-4E04-8270-690CE7434EF7}" type="pres">
      <dgm:prSet presAssocID="{188A67B8-998A-43D9-8BB5-F20B03102EBC}" presName="childText" presStyleLbl="revTx" presStyleIdx="0" presStyleCnt="1">
        <dgm:presLayoutVars>
          <dgm:bulletEnabled val="1"/>
        </dgm:presLayoutVars>
      </dgm:prSet>
      <dgm:spPr/>
    </dgm:pt>
    <dgm:pt modelId="{0DE402FB-B75D-4A1F-A87E-A3AA943E0FFA}" type="pres">
      <dgm:prSet presAssocID="{0C78435F-ABA0-4F20-9838-BA19AD3F5D2A}" presName="parentText" presStyleLbl="node1" presStyleIdx="1" presStyleCnt="5" custLinFactY="-6672" custLinFactNeighborY="-100000">
        <dgm:presLayoutVars>
          <dgm:chMax val="0"/>
          <dgm:bulletEnabled val="1"/>
        </dgm:presLayoutVars>
      </dgm:prSet>
      <dgm:spPr/>
    </dgm:pt>
    <dgm:pt modelId="{A98343A4-C175-4431-A3E7-BE41526624DE}" type="pres">
      <dgm:prSet presAssocID="{913E3F90-68F7-43FC-BEC1-071268F6E85E}" presName="spacer" presStyleCnt="0"/>
      <dgm:spPr/>
    </dgm:pt>
    <dgm:pt modelId="{A74CCDE7-EE07-4A76-A5FF-0D8E028A9FE7}" type="pres">
      <dgm:prSet presAssocID="{E87BC30C-0F15-409C-9A5C-C0B0D8219D3C}" presName="parentText" presStyleLbl="node1" presStyleIdx="2" presStyleCnt="5" custLinFactNeighborY="-19745">
        <dgm:presLayoutVars>
          <dgm:chMax val="0"/>
          <dgm:bulletEnabled val="1"/>
        </dgm:presLayoutVars>
      </dgm:prSet>
      <dgm:spPr/>
    </dgm:pt>
    <dgm:pt modelId="{625C44B6-C79F-4823-AD26-13169635F750}" type="pres">
      <dgm:prSet presAssocID="{31C034AE-EF4A-4B90-9330-A7812DDBB2B9}" presName="spacer" presStyleCnt="0"/>
      <dgm:spPr/>
    </dgm:pt>
    <dgm:pt modelId="{7562F195-D27E-4983-BE48-AC80CCCBDDBA}" type="pres">
      <dgm:prSet presAssocID="{FDD98E38-994F-46DF-8D33-E2D7118BECC3}" presName="parentText" presStyleLbl="node1" presStyleIdx="3" presStyleCnt="5">
        <dgm:presLayoutVars>
          <dgm:chMax val="0"/>
          <dgm:bulletEnabled val="1"/>
        </dgm:presLayoutVars>
      </dgm:prSet>
      <dgm:spPr/>
    </dgm:pt>
    <dgm:pt modelId="{3D41C2EA-1FFC-47C6-B677-726F42A12262}" type="pres">
      <dgm:prSet presAssocID="{428BEFF5-3F6C-46E1-BE6F-B9B5E508CF07}" presName="spacer" presStyleCnt="0"/>
      <dgm:spPr/>
    </dgm:pt>
    <dgm:pt modelId="{8DC68664-A51F-4134-A04D-0616A3C8C602}" type="pres">
      <dgm:prSet presAssocID="{2013C374-627A-4692-B6F3-8C176F53DB11}" presName="parentText" presStyleLbl="node1" presStyleIdx="4" presStyleCnt="5">
        <dgm:presLayoutVars>
          <dgm:chMax val="0"/>
          <dgm:bulletEnabled val="1"/>
        </dgm:presLayoutVars>
      </dgm:prSet>
      <dgm:spPr/>
    </dgm:pt>
  </dgm:ptLst>
  <dgm:cxnLst>
    <dgm:cxn modelId="{6579A05C-E88A-4331-9379-E146436B4C9F}" srcId="{188A67B8-998A-43D9-8BB5-F20B03102EBC}" destId="{8F4274CE-3BD9-4EF3-95B5-A789D3AE4C67}" srcOrd="0" destOrd="0" parTransId="{7FCAF024-8982-42C0-877A-39574B9E0618}" sibTransId="{3AD33ADB-C65C-4B42-81BA-58E979937804}"/>
    <dgm:cxn modelId="{8662B046-A490-4719-959B-51517A190767}" srcId="{2B4C101C-CD55-423E-A6B8-C6C5C4681902}" destId="{188A67B8-998A-43D9-8BB5-F20B03102EBC}" srcOrd="0" destOrd="0" parTransId="{0D165B49-65AB-44E5-B82D-2A0F2F8E1237}" sibTransId="{8A0C4B83-64FD-4DA8-9EFA-7C79CB919297}"/>
    <dgm:cxn modelId="{10ED8B73-BEAA-4BCE-AF42-8DBA6321EF54}" srcId="{2B4C101C-CD55-423E-A6B8-C6C5C4681902}" destId="{E87BC30C-0F15-409C-9A5C-C0B0D8219D3C}" srcOrd="2" destOrd="0" parTransId="{6A49098D-F828-4F43-9A9D-6A92EC5DA2DC}" sibTransId="{31C034AE-EF4A-4B90-9330-A7812DDBB2B9}"/>
    <dgm:cxn modelId="{11D87C78-45B6-4B19-AA46-F16F3B689D52}" srcId="{2B4C101C-CD55-423E-A6B8-C6C5C4681902}" destId="{FDD98E38-994F-46DF-8D33-E2D7118BECC3}" srcOrd="3" destOrd="0" parTransId="{7C94E8E4-CF84-4EA2-A121-BB84445B6D92}" sibTransId="{428BEFF5-3F6C-46E1-BE6F-B9B5E508CF07}"/>
    <dgm:cxn modelId="{4BCEDB81-0380-4AF7-BA70-3D0965BED9EE}" type="presOf" srcId="{FDD98E38-994F-46DF-8D33-E2D7118BECC3}" destId="{7562F195-D27E-4983-BE48-AC80CCCBDDBA}" srcOrd="0" destOrd="0" presId="urn:microsoft.com/office/officeart/2005/8/layout/vList2"/>
    <dgm:cxn modelId="{C0677B88-77B5-437A-8C15-4DC139AB347A}" type="presOf" srcId="{E87BC30C-0F15-409C-9A5C-C0B0D8219D3C}" destId="{A74CCDE7-EE07-4A76-A5FF-0D8E028A9FE7}" srcOrd="0" destOrd="0" presId="urn:microsoft.com/office/officeart/2005/8/layout/vList2"/>
    <dgm:cxn modelId="{F9EBB78E-73A3-408F-925E-E47A2D6818BF}" srcId="{2B4C101C-CD55-423E-A6B8-C6C5C4681902}" destId="{2013C374-627A-4692-B6F3-8C176F53DB11}" srcOrd="4" destOrd="0" parTransId="{F0CCE8C6-51EC-4EC0-A35C-608653F58170}" sibTransId="{DF206C4C-A621-4884-8062-F902B34914F4}"/>
    <dgm:cxn modelId="{CAF1D090-EDA6-4B9E-AB24-90B2DEBB0CA4}" type="presOf" srcId="{2013C374-627A-4692-B6F3-8C176F53DB11}" destId="{8DC68664-A51F-4134-A04D-0616A3C8C602}" srcOrd="0" destOrd="0" presId="urn:microsoft.com/office/officeart/2005/8/layout/vList2"/>
    <dgm:cxn modelId="{7DBBEB92-63E3-4D65-B3A4-1F3AFB055A3E}" type="presOf" srcId="{2B4C101C-CD55-423E-A6B8-C6C5C4681902}" destId="{86514751-F92A-4BE0-B87B-D9DF19834241}" srcOrd="0" destOrd="0" presId="urn:microsoft.com/office/officeart/2005/8/layout/vList2"/>
    <dgm:cxn modelId="{50762D97-F0E2-4399-AC26-B617243A5168}" srcId="{2B4C101C-CD55-423E-A6B8-C6C5C4681902}" destId="{0C78435F-ABA0-4F20-9838-BA19AD3F5D2A}" srcOrd="1" destOrd="0" parTransId="{7E8C43DD-A8A7-465C-BFC9-A06AE9814CED}" sibTransId="{913E3F90-68F7-43FC-BEC1-071268F6E85E}"/>
    <dgm:cxn modelId="{1B1E6899-B017-4B1E-9A7B-126481387D16}" type="presOf" srcId="{188A67B8-998A-43D9-8BB5-F20B03102EBC}" destId="{6BE1BA84-420E-4C48-B586-46826D0EB6D5}" srcOrd="0" destOrd="0" presId="urn:microsoft.com/office/officeart/2005/8/layout/vList2"/>
    <dgm:cxn modelId="{27126FAE-4638-4083-AF0B-2F10B884AB66}" type="presOf" srcId="{0C78435F-ABA0-4F20-9838-BA19AD3F5D2A}" destId="{0DE402FB-B75D-4A1F-A87E-A3AA943E0FFA}" srcOrd="0" destOrd="0" presId="urn:microsoft.com/office/officeart/2005/8/layout/vList2"/>
    <dgm:cxn modelId="{F4496EDF-BF4C-466A-B23D-5793AC8D2C77}" type="presOf" srcId="{8F4274CE-3BD9-4EF3-95B5-A789D3AE4C67}" destId="{1A54D7CA-946F-4E04-8270-690CE7434EF7}" srcOrd="0" destOrd="0" presId="urn:microsoft.com/office/officeart/2005/8/layout/vList2"/>
    <dgm:cxn modelId="{84743ADC-211E-40EA-9D17-7FBCDAB0B180}" type="presParOf" srcId="{86514751-F92A-4BE0-B87B-D9DF19834241}" destId="{6BE1BA84-420E-4C48-B586-46826D0EB6D5}" srcOrd="0" destOrd="0" presId="urn:microsoft.com/office/officeart/2005/8/layout/vList2"/>
    <dgm:cxn modelId="{01724823-8998-45F1-852B-63251B69CB61}" type="presParOf" srcId="{86514751-F92A-4BE0-B87B-D9DF19834241}" destId="{1A54D7CA-946F-4E04-8270-690CE7434EF7}" srcOrd="1" destOrd="0" presId="urn:microsoft.com/office/officeart/2005/8/layout/vList2"/>
    <dgm:cxn modelId="{6C253F96-BD43-4F94-AC3A-832B00DE82B0}" type="presParOf" srcId="{86514751-F92A-4BE0-B87B-D9DF19834241}" destId="{0DE402FB-B75D-4A1F-A87E-A3AA943E0FFA}" srcOrd="2" destOrd="0" presId="urn:microsoft.com/office/officeart/2005/8/layout/vList2"/>
    <dgm:cxn modelId="{FE2F955B-5A9C-4F91-A455-E2A2DB13FD20}" type="presParOf" srcId="{86514751-F92A-4BE0-B87B-D9DF19834241}" destId="{A98343A4-C175-4431-A3E7-BE41526624DE}" srcOrd="3" destOrd="0" presId="urn:microsoft.com/office/officeart/2005/8/layout/vList2"/>
    <dgm:cxn modelId="{D72605E9-8C33-48D4-90E0-4FE8D4A4319A}" type="presParOf" srcId="{86514751-F92A-4BE0-B87B-D9DF19834241}" destId="{A74CCDE7-EE07-4A76-A5FF-0D8E028A9FE7}" srcOrd="4" destOrd="0" presId="urn:microsoft.com/office/officeart/2005/8/layout/vList2"/>
    <dgm:cxn modelId="{817E24A2-85F7-4064-A0C6-B0EF534037A4}" type="presParOf" srcId="{86514751-F92A-4BE0-B87B-D9DF19834241}" destId="{625C44B6-C79F-4823-AD26-13169635F750}" srcOrd="5" destOrd="0" presId="urn:microsoft.com/office/officeart/2005/8/layout/vList2"/>
    <dgm:cxn modelId="{58DD6BFD-27B5-44EF-8756-6170696E2699}" type="presParOf" srcId="{86514751-F92A-4BE0-B87B-D9DF19834241}" destId="{7562F195-D27E-4983-BE48-AC80CCCBDDBA}" srcOrd="6" destOrd="0" presId="urn:microsoft.com/office/officeart/2005/8/layout/vList2"/>
    <dgm:cxn modelId="{88419533-4051-4C45-A277-EDA5DE2B7F73}" type="presParOf" srcId="{86514751-F92A-4BE0-B87B-D9DF19834241}" destId="{3D41C2EA-1FFC-47C6-B677-726F42A12262}" srcOrd="7" destOrd="0" presId="urn:microsoft.com/office/officeart/2005/8/layout/vList2"/>
    <dgm:cxn modelId="{DBA8B7A6-2419-49EB-8B87-7D5E9EB1E1A7}" type="presParOf" srcId="{86514751-F92A-4BE0-B87B-D9DF19834241}" destId="{8DC68664-A51F-4134-A04D-0616A3C8C602}"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874212-F082-4A3B-8B11-43F1C02AF5B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61C595FE-2D6E-459C-840C-F2FCF60F6D86}">
      <dgm:prSet phldrT="[Text]" phldr="0"/>
      <dgm:spPr/>
      <dgm:t>
        <a:bodyPr/>
        <a:lstStyle/>
        <a:p>
          <a:r>
            <a:rPr lang="en-GB" dirty="0"/>
            <a:t>Embed equity in transfer processes</a:t>
          </a:r>
        </a:p>
      </dgm:t>
    </dgm:pt>
    <dgm:pt modelId="{C3EB5BDE-D8F4-44A2-96A3-FD791067663E}" type="parTrans" cxnId="{D6FE337E-85DD-4C69-9CD9-78EDE0A6C176}">
      <dgm:prSet/>
      <dgm:spPr/>
      <dgm:t>
        <a:bodyPr/>
        <a:lstStyle/>
        <a:p>
          <a:endParaRPr lang="en-GB"/>
        </a:p>
      </dgm:t>
    </dgm:pt>
    <dgm:pt modelId="{9D7C5ACC-B6E2-4B45-B41F-6B72A93F3C3D}" type="sibTrans" cxnId="{D6FE337E-85DD-4C69-9CD9-78EDE0A6C176}">
      <dgm:prSet/>
      <dgm:spPr/>
      <dgm:t>
        <a:bodyPr/>
        <a:lstStyle/>
        <a:p>
          <a:endParaRPr lang="en-GB"/>
        </a:p>
      </dgm:t>
    </dgm:pt>
    <dgm:pt modelId="{8313D527-A7B8-4C67-8328-A92BB73AD2DD}">
      <dgm:prSet phldrT="[Text]" phldr="0"/>
      <dgm:spPr/>
      <dgm:t>
        <a:bodyPr/>
        <a:lstStyle/>
        <a:p>
          <a:r>
            <a:rPr lang="en-GB" dirty="0"/>
            <a:t>Ensure Equality Impact Assessments (EIAs) are completed for all transfers and mitigations are actioned to avoid any unintended consequences for colleagues from ethnically diverse groups.</a:t>
          </a:r>
        </a:p>
      </dgm:t>
    </dgm:pt>
    <dgm:pt modelId="{61B06E1D-EDD0-44C8-97F3-B2329A52E60A}" type="parTrans" cxnId="{112B1BD7-2DCE-4EBC-8102-78BF0B47EF99}">
      <dgm:prSet/>
      <dgm:spPr/>
      <dgm:t>
        <a:bodyPr/>
        <a:lstStyle/>
        <a:p>
          <a:endParaRPr lang="en-GB"/>
        </a:p>
      </dgm:t>
    </dgm:pt>
    <dgm:pt modelId="{5528C771-777C-498D-97AE-C72BC9B9B0FF}" type="sibTrans" cxnId="{112B1BD7-2DCE-4EBC-8102-78BF0B47EF99}">
      <dgm:prSet/>
      <dgm:spPr/>
      <dgm:t>
        <a:bodyPr/>
        <a:lstStyle/>
        <a:p>
          <a:endParaRPr lang="en-GB"/>
        </a:p>
      </dgm:t>
    </dgm:pt>
    <dgm:pt modelId="{D1285675-2842-4B91-A0FB-0144B0FDF184}">
      <dgm:prSet phldrT="[Text]" phldr="0"/>
      <dgm:spPr/>
      <dgm:t>
        <a:bodyPr/>
        <a:lstStyle/>
        <a:p>
          <a:r>
            <a:rPr lang="en-GB" dirty="0"/>
            <a:t>Clearly document and inform colleagues of decision-making processes to ensure transparency and understanding.</a:t>
          </a:r>
        </a:p>
      </dgm:t>
    </dgm:pt>
    <dgm:pt modelId="{62300412-222A-43D1-A989-EB85CDFB1979}" type="parTrans" cxnId="{52E4D57A-A57D-42C8-BD24-9C47D3C3BA34}">
      <dgm:prSet/>
      <dgm:spPr/>
      <dgm:t>
        <a:bodyPr/>
        <a:lstStyle/>
        <a:p>
          <a:endParaRPr lang="en-GB"/>
        </a:p>
      </dgm:t>
    </dgm:pt>
    <dgm:pt modelId="{49A5DAFD-2110-4DF8-AA19-6B207E7BDFFD}" type="sibTrans" cxnId="{52E4D57A-A57D-42C8-BD24-9C47D3C3BA34}">
      <dgm:prSet/>
      <dgm:spPr/>
      <dgm:t>
        <a:bodyPr/>
        <a:lstStyle/>
        <a:p>
          <a:endParaRPr lang="en-GB"/>
        </a:p>
      </dgm:t>
    </dgm:pt>
    <dgm:pt modelId="{B527FB08-8C8F-4B8D-AC3D-74543B4C333A}">
      <dgm:prSet phldrT="[Text]"/>
      <dgm:spPr/>
      <dgm:t>
        <a:bodyPr/>
        <a:lstStyle/>
        <a:p>
          <a:r>
            <a:rPr lang="en-GB" cap="none" dirty="0"/>
            <a:t>Monitor and maintain progress through closure</a:t>
          </a:r>
          <a:endParaRPr lang="en-GB" dirty="0"/>
        </a:p>
      </dgm:t>
    </dgm:pt>
    <dgm:pt modelId="{3EA7BD68-39C6-4131-89DF-EABA6537466E}" type="parTrans" cxnId="{6221694A-AA47-45DD-9DAC-70CA46829217}">
      <dgm:prSet/>
      <dgm:spPr/>
      <dgm:t>
        <a:bodyPr/>
        <a:lstStyle/>
        <a:p>
          <a:endParaRPr lang="en-GB"/>
        </a:p>
      </dgm:t>
    </dgm:pt>
    <dgm:pt modelId="{1F96F9D8-B34E-475D-9A8D-1B5B79253A4A}" type="sibTrans" cxnId="{6221694A-AA47-45DD-9DAC-70CA46829217}">
      <dgm:prSet/>
      <dgm:spPr/>
      <dgm:t>
        <a:bodyPr/>
        <a:lstStyle/>
        <a:p>
          <a:endParaRPr lang="en-GB"/>
        </a:p>
      </dgm:t>
    </dgm:pt>
    <dgm:pt modelId="{07F445A1-4A10-4B30-B864-EBD016C3EF5B}">
      <dgm:prSet phldrT="[Text]" phldr="0"/>
      <dgm:spPr/>
      <dgm:t>
        <a:bodyPr/>
        <a:lstStyle/>
        <a:p>
          <a:r>
            <a:rPr lang="en-GB"/>
            <a:t>Monitor actions to identify improvements and share to embed best practice or highlight areas of regression to acknowledge and provide support for.</a:t>
          </a:r>
          <a:endParaRPr lang="en-GB" strike="sngStrike" dirty="0"/>
        </a:p>
      </dgm:t>
    </dgm:pt>
    <dgm:pt modelId="{B258D35B-0BC1-4045-86EF-7F7CD267A225}" type="parTrans" cxnId="{ADB0F53B-3A30-400C-A556-7851DC633F30}">
      <dgm:prSet/>
      <dgm:spPr/>
      <dgm:t>
        <a:bodyPr/>
        <a:lstStyle/>
        <a:p>
          <a:endParaRPr lang="en-GB"/>
        </a:p>
      </dgm:t>
    </dgm:pt>
    <dgm:pt modelId="{CE5F8BA4-694A-4534-8AB7-2C881DBF49D3}" type="sibTrans" cxnId="{ADB0F53B-3A30-400C-A556-7851DC633F30}">
      <dgm:prSet/>
      <dgm:spPr/>
      <dgm:t>
        <a:bodyPr/>
        <a:lstStyle/>
        <a:p>
          <a:endParaRPr lang="en-GB"/>
        </a:p>
      </dgm:t>
    </dgm:pt>
    <dgm:pt modelId="{CE6B9275-A6A6-435A-9A98-6C0CFAAF8C18}">
      <dgm:prSet phldrT="[Text]" phldr="0"/>
      <dgm:spPr/>
      <dgm:t>
        <a:bodyPr/>
        <a:lstStyle/>
        <a:p>
          <a:r>
            <a:rPr lang="en-GB" dirty="0"/>
            <a:t>Ensure EIAs are completed at essential stages of the closure process, considering all protected characteristics. </a:t>
          </a:r>
        </a:p>
      </dgm:t>
    </dgm:pt>
    <dgm:pt modelId="{76F657E2-2396-4872-8BD4-93F08D195C5E}" type="parTrans" cxnId="{DD46419B-FE0C-4C4F-A6AF-98328A9F6000}">
      <dgm:prSet/>
      <dgm:spPr/>
      <dgm:t>
        <a:bodyPr/>
        <a:lstStyle/>
        <a:p>
          <a:endParaRPr lang="en-GB"/>
        </a:p>
      </dgm:t>
    </dgm:pt>
    <dgm:pt modelId="{AF9E5A6C-6BFC-4CBC-8208-FFD10EFFFE58}" type="sibTrans" cxnId="{DD46419B-FE0C-4C4F-A6AF-98328A9F6000}">
      <dgm:prSet/>
      <dgm:spPr/>
      <dgm:t>
        <a:bodyPr/>
        <a:lstStyle/>
        <a:p>
          <a:endParaRPr lang="en-GB"/>
        </a:p>
      </dgm:t>
    </dgm:pt>
    <dgm:pt modelId="{6D9A1DD8-3A03-4AA0-99D4-EA11587E36F5}">
      <dgm:prSet phldrT="[Text]"/>
      <dgm:spPr/>
      <dgm:t>
        <a:bodyPr/>
        <a:lstStyle/>
        <a:p>
          <a:r>
            <a:rPr lang="en-GB" cap="none" dirty="0"/>
            <a:t>Continuing to ensure equality reporting</a:t>
          </a:r>
          <a:r>
            <a:rPr lang="en-GB" cap="none" dirty="0">
              <a:latin typeface="Arial" panose="020B0604020202020204"/>
            </a:rPr>
            <a:t> and</a:t>
          </a:r>
          <a:r>
            <a:rPr lang="en-GB" cap="none" dirty="0"/>
            <a:t> monitoring to ensure transparency</a:t>
          </a:r>
          <a:endParaRPr lang="en-GB" dirty="0"/>
        </a:p>
      </dgm:t>
    </dgm:pt>
    <dgm:pt modelId="{D878C0C4-004C-45EF-ACFD-F7686898CC4D}" type="parTrans" cxnId="{9BA99350-FC2F-44F4-B6D3-02C53D17EBC1}">
      <dgm:prSet/>
      <dgm:spPr/>
      <dgm:t>
        <a:bodyPr/>
        <a:lstStyle/>
        <a:p>
          <a:endParaRPr lang="en-GB"/>
        </a:p>
      </dgm:t>
    </dgm:pt>
    <dgm:pt modelId="{C8B32E4B-1623-461C-8777-13F0D0CDA938}" type="sibTrans" cxnId="{9BA99350-FC2F-44F4-B6D3-02C53D17EBC1}">
      <dgm:prSet/>
      <dgm:spPr/>
      <dgm:t>
        <a:bodyPr/>
        <a:lstStyle/>
        <a:p>
          <a:endParaRPr lang="en-GB"/>
        </a:p>
      </dgm:t>
    </dgm:pt>
    <dgm:pt modelId="{A6A2C6FF-F850-4C86-BD77-0943D4104AE3}">
      <dgm:prSet phldrT="[Text]" phldr="0"/>
      <dgm:spPr/>
      <dgm:t>
        <a:bodyPr/>
        <a:lstStyle/>
        <a:p>
          <a:r>
            <a:rPr lang="en-GB" dirty="0"/>
            <a:t>Complete the EDI Annual Report for 2025-26</a:t>
          </a:r>
        </a:p>
      </dgm:t>
    </dgm:pt>
    <dgm:pt modelId="{26BBFA6A-D19A-4102-93EE-996B7EBD89A7}" type="parTrans" cxnId="{F971B2C8-1BCA-47DB-82C4-AD182B826103}">
      <dgm:prSet/>
      <dgm:spPr/>
      <dgm:t>
        <a:bodyPr/>
        <a:lstStyle/>
        <a:p>
          <a:endParaRPr lang="en-GB"/>
        </a:p>
      </dgm:t>
    </dgm:pt>
    <dgm:pt modelId="{A2C9A3E0-13C5-425E-9C73-85F7273BEDA5}" type="sibTrans" cxnId="{F971B2C8-1BCA-47DB-82C4-AD182B826103}">
      <dgm:prSet/>
      <dgm:spPr/>
      <dgm:t>
        <a:bodyPr/>
        <a:lstStyle/>
        <a:p>
          <a:endParaRPr lang="en-GB"/>
        </a:p>
      </dgm:t>
    </dgm:pt>
    <dgm:pt modelId="{B120FC6D-F31A-4D38-B435-D483D9036972}">
      <dgm:prSet/>
      <dgm:spPr/>
      <dgm:t>
        <a:bodyPr/>
        <a:lstStyle/>
        <a:p>
          <a:r>
            <a:rPr lang="en-GB" cap="none" dirty="0"/>
            <a:t>Create a unified space for colleagues from across the CSUs to share experiences and seek support</a:t>
          </a:r>
          <a:endParaRPr lang="en-GB" dirty="0"/>
        </a:p>
      </dgm:t>
    </dgm:pt>
    <dgm:pt modelId="{F8FC186C-AC64-4F8E-A4A0-D4706727E883}" type="parTrans" cxnId="{3533E1FA-0FCE-492A-8B6A-B61791C11FF3}">
      <dgm:prSet/>
      <dgm:spPr/>
      <dgm:t>
        <a:bodyPr/>
        <a:lstStyle/>
        <a:p>
          <a:endParaRPr lang="en-GB"/>
        </a:p>
      </dgm:t>
    </dgm:pt>
    <dgm:pt modelId="{D02A3FB2-C2F0-4A7A-BE6F-1AAF4A9EC97F}" type="sibTrans" cxnId="{3533E1FA-0FCE-492A-8B6A-B61791C11FF3}">
      <dgm:prSet/>
      <dgm:spPr/>
      <dgm:t>
        <a:bodyPr/>
        <a:lstStyle/>
        <a:p>
          <a:endParaRPr lang="en-GB"/>
        </a:p>
      </dgm:t>
    </dgm:pt>
    <dgm:pt modelId="{259735F6-47C3-446F-B7B0-734A400753BB}">
      <dgm:prSet/>
      <dgm:spPr/>
      <dgm:t>
        <a:bodyPr/>
        <a:lstStyle/>
        <a:p>
          <a:r>
            <a:rPr lang="en-GB" dirty="0"/>
            <a:t>Develop opportunities for all CSU support and consolidation of networks impacted by leavers.</a:t>
          </a:r>
        </a:p>
      </dgm:t>
    </dgm:pt>
    <dgm:pt modelId="{93908DA7-3C7E-492F-ACA1-544326C591E7}" type="parTrans" cxnId="{2F68740B-86B0-4833-AF62-46A7795B98BD}">
      <dgm:prSet/>
      <dgm:spPr/>
      <dgm:t>
        <a:bodyPr/>
        <a:lstStyle/>
        <a:p>
          <a:endParaRPr lang="en-GB"/>
        </a:p>
      </dgm:t>
    </dgm:pt>
    <dgm:pt modelId="{792EF6FE-A655-4D62-AFBC-439AAB8D48ED}" type="sibTrans" cxnId="{2F68740B-86B0-4833-AF62-46A7795B98BD}">
      <dgm:prSet/>
      <dgm:spPr/>
      <dgm:t>
        <a:bodyPr/>
        <a:lstStyle/>
        <a:p>
          <a:endParaRPr lang="en-GB"/>
        </a:p>
      </dgm:t>
    </dgm:pt>
    <dgm:pt modelId="{40E7D082-B438-4AB2-B309-9FAFECDC3FE5}">
      <dgm:prSet phldrT="[Text]" phldr="0"/>
      <dgm:spPr/>
      <dgm:t>
        <a:bodyPr/>
        <a:lstStyle/>
        <a:p>
          <a:r>
            <a:rPr lang="en-GB" dirty="0"/>
            <a:t>Create bite sized and accessible Equality learning and guidance documents to increase self-awareness and knowledge.</a:t>
          </a:r>
        </a:p>
      </dgm:t>
    </dgm:pt>
    <dgm:pt modelId="{2E3AFC24-871A-44C5-A505-C6A94F672B9F}" type="parTrans" cxnId="{BC046215-FEA0-459E-B483-DD054D96221B}">
      <dgm:prSet/>
      <dgm:spPr/>
      <dgm:t>
        <a:bodyPr/>
        <a:lstStyle/>
        <a:p>
          <a:endParaRPr lang="en-GB"/>
        </a:p>
      </dgm:t>
    </dgm:pt>
    <dgm:pt modelId="{3F8D541D-6237-4A54-A5C6-3CEB42C1C986}" type="sibTrans" cxnId="{BC046215-FEA0-459E-B483-DD054D96221B}">
      <dgm:prSet/>
      <dgm:spPr/>
      <dgm:t>
        <a:bodyPr/>
        <a:lstStyle/>
        <a:p>
          <a:endParaRPr lang="en-GB"/>
        </a:p>
      </dgm:t>
    </dgm:pt>
    <dgm:pt modelId="{7759A5A9-F95A-41AD-809A-5F33DF414205}">
      <dgm:prSet phldrT="[Text]" phldr="0"/>
      <dgm:spPr/>
      <dgm:t>
        <a:bodyPr/>
        <a:lstStyle/>
        <a:p>
          <a:endParaRPr lang="en-GB" dirty="0"/>
        </a:p>
      </dgm:t>
    </dgm:pt>
    <dgm:pt modelId="{25C334C6-BA22-4317-BC7F-78687C0F4701}" type="parTrans" cxnId="{DD504BA9-3124-455E-A53F-8186EA008EBD}">
      <dgm:prSet/>
      <dgm:spPr/>
      <dgm:t>
        <a:bodyPr/>
        <a:lstStyle/>
        <a:p>
          <a:endParaRPr lang="en-GB"/>
        </a:p>
      </dgm:t>
    </dgm:pt>
    <dgm:pt modelId="{7A789A87-5F61-4914-9977-CF7756B32D82}" type="sibTrans" cxnId="{DD504BA9-3124-455E-A53F-8186EA008EBD}">
      <dgm:prSet/>
      <dgm:spPr/>
      <dgm:t>
        <a:bodyPr/>
        <a:lstStyle/>
        <a:p>
          <a:endParaRPr lang="en-GB"/>
        </a:p>
      </dgm:t>
    </dgm:pt>
    <dgm:pt modelId="{AC75026B-AC06-4AF4-846D-8E10041A5D1F}">
      <dgm:prSet phldrT="[Text]" phldr="0"/>
      <dgm:spPr/>
      <dgm:t>
        <a:bodyPr/>
        <a:lstStyle/>
        <a:p>
          <a:endParaRPr lang="en-GB" dirty="0"/>
        </a:p>
      </dgm:t>
    </dgm:pt>
    <dgm:pt modelId="{55809EA0-4C47-4CE2-B006-FD6DE556807C}" type="parTrans" cxnId="{3A2177F4-B2FD-4561-ABF3-2250E833692B}">
      <dgm:prSet/>
      <dgm:spPr/>
      <dgm:t>
        <a:bodyPr/>
        <a:lstStyle/>
        <a:p>
          <a:endParaRPr lang="en-GB"/>
        </a:p>
      </dgm:t>
    </dgm:pt>
    <dgm:pt modelId="{0F68526B-BF8A-43A9-BAFA-CBDE93903D64}" type="sibTrans" cxnId="{3A2177F4-B2FD-4561-ABF3-2250E833692B}">
      <dgm:prSet/>
      <dgm:spPr/>
      <dgm:t>
        <a:bodyPr/>
        <a:lstStyle/>
        <a:p>
          <a:endParaRPr lang="en-GB"/>
        </a:p>
      </dgm:t>
    </dgm:pt>
    <dgm:pt modelId="{142A27C6-DDB1-47C6-B587-3F3F0C31E610}">
      <dgm:prSet phldrT="[Text]" phldr="0"/>
      <dgm:spPr/>
      <dgm:t>
        <a:bodyPr/>
        <a:lstStyle/>
        <a:p>
          <a:endParaRPr lang="en-GB" dirty="0"/>
        </a:p>
      </dgm:t>
    </dgm:pt>
    <dgm:pt modelId="{47D6156B-9E0C-40E7-9359-318B2DAFA8CD}" type="parTrans" cxnId="{CEEBF926-60A9-458A-B22F-AD19516F33E9}">
      <dgm:prSet/>
      <dgm:spPr/>
      <dgm:t>
        <a:bodyPr/>
        <a:lstStyle/>
        <a:p>
          <a:endParaRPr lang="en-GB"/>
        </a:p>
      </dgm:t>
    </dgm:pt>
    <dgm:pt modelId="{8EFF7AB5-3DA6-44EC-A77B-B093F8923CB9}" type="sibTrans" cxnId="{CEEBF926-60A9-458A-B22F-AD19516F33E9}">
      <dgm:prSet/>
      <dgm:spPr/>
      <dgm:t>
        <a:bodyPr/>
        <a:lstStyle/>
        <a:p>
          <a:endParaRPr lang="en-GB"/>
        </a:p>
      </dgm:t>
    </dgm:pt>
    <dgm:pt modelId="{553CDAFF-956C-424D-B269-3F74611B848E}">
      <dgm:prSet phldrT="[Text]" phldr="0"/>
      <dgm:spPr/>
      <dgm:t>
        <a:bodyPr/>
        <a:lstStyle/>
        <a:p>
          <a:r>
            <a:rPr lang="en-GB" dirty="0"/>
            <a:t>Provide access to health and wellbeing support, listening and responding to colleagues affected by the organisational changes</a:t>
          </a:r>
        </a:p>
      </dgm:t>
    </dgm:pt>
    <dgm:pt modelId="{416DB1D9-2808-43E7-9830-E09402EBE902}" type="parTrans" cxnId="{CFECAF61-618A-4919-AFC1-EAAA8BBDEF90}">
      <dgm:prSet/>
      <dgm:spPr/>
      <dgm:t>
        <a:bodyPr/>
        <a:lstStyle/>
        <a:p>
          <a:endParaRPr lang="en-GB"/>
        </a:p>
      </dgm:t>
    </dgm:pt>
    <dgm:pt modelId="{31E12BDF-D3DF-4281-B926-8DE553607583}" type="sibTrans" cxnId="{CFECAF61-618A-4919-AFC1-EAAA8BBDEF90}">
      <dgm:prSet/>
      <dgm:spPr/>
      <dgm:t>
        <a:bodyPr/>
        <a:lstStyle/>
        <a:p>
          <a:endParaRPr lang="en-GB"/>
        </a:p>
      </dgm:t>
    </dgm:pt>
    <dgm:pt modelId="{D6ED1D3A-8D7A-435F-8C29-6FA87EB6026A}">
      <dgm:prSet phldrT="[Text]" phldr="0"/>
      <dgm:spPr/>
      <dgm:t>
        <a:bodyPr/>
        <a:lstStyle/>
        <a:p>
          <a:r>
            <a:rPr lang="en-GB" dirty="0"/>
            <a:t>Deliver 2026 Pay Gap Reporting ahead of the deadline to provide opportunity to deliver actions.</a:t>
          </a:r>
        </a:p>
      </dgm:t>
    </dgm:pt>
    <dgm:pt modelId="{372B3730-CCE9-40D0-A336-13E53BA700AE}" type="parTrans" cxnId="{893406E5-7DC6-4CF7-B77B-3ADCF1E356BE}">
      <dgm:prSet/>
      <dgm:spPr/>
      <dgm:t>
        <a:bodyPr/>
        <a:lstStyle/>
        <a:p>
          <a:endParaRPr lang="en-GB"/>
        </a:p>
      </dgm:t>
    </dgm:pt>
    <dgm:pt modelId="{103CBE3E-534D-4550-9C80-C39E3CD73E9B}" type="sibTrans" cxnId="{893406E5-7DC6-4CF7-B77B-3ADCF1E356BE}">
      <dgm:prSet/>
      <dgm:spPr/>
      <dgm:t>
        <a:bodyPr/>
        <a:lstStyle/>
        <a:p>
          <a:endParaRPr lang="en-GB"/>
        </a:p>
      </dgm:t>
    </dgm:pt>
    <dgm:pt modelId="{8469FB6A-76F4-43D6-B28E-D121B38A826B}">
      <dgm:prSet phldrT="[Text]" phldr="0"/>
      <dgm:spPr/>
      <dgm:t>
        <a:bodyPr/>
        <a:lstStyle/>
        <a:p>
          <a:endParaRPr lang="en-GB" dirty="0"/>
        </a:p>
      </dgm:t>
    </dgm:pt>
    <dgm:pt modelId="{CBF94664-6B8D-4770-B54C-BC643AC8F1AC}" type="parTrans" cxnId="{0D76AC76-6DFB-4E45-BFD2-FE4C42F0FEE4}">
      <dgm:prSet/>
      <dgm:spPr/>
      <dgm:t>
        <a:bodyPr/>
        <a:lstStyle/>
        <a:p>
          <a:endParaRPr lang="en-GB"/>
        </a:p>
      </dgm:t>
    </dgm:pt>
    <dgm:pt modelId="{38224759-EF5F-4823-A101-C044BC44195B}" type="sibTrans" cxnId="{0D76AC76-6DFB-4E45-BFD2-FE4C42F0FEE4}">
      <dgm:prSet/>
      <dgm:spPr/>
      <dgm:t>
        <a:bodyPr/>
        <a:lstStyle/>
        <a:p>
          <a:endParaRPr lang="en-GB"/>
        </a:p>
      </dgm:t>
    </dgm:pt>
    <dgm:pt modelId="{B16389D6-B7A7-4CE6-B58E-330F764B1513}">
      <dgm:prSet phldrT="[Text]" phldr="0"/>
      <dgm:spPr/>
      <dgm:t>
        <a:bodyPr/>
        <a:lstStyle/>
        <a:p>
          <a:endParaRPr lang="en-GB" dirty="0"/>
        </a:p>
      </dgm:t>
    </dgm:pt>
    <dgm:pt modelId="{1A016A44-0699-48F2-A800-BF290D54E211}" type="parTrans" cxnId="{E1DCBD7E-DB9E-41D6-8C5E-A9C8035C1EFC}">
      <dgm:prSet/>
      <dgm:spPr/>
      <dgm:t>
        <a:bodyPr/>
        <a:lstStyle/>
        <a:p>
          <a:endParaRPr lang="en-GB"/>
        </a:p>
      </dgm:t>
    </dgm:pt>
    <dgm:pt modelId="{BBA3DBE4-C5AC-4447-B84B-A4472BFE1DC9}" type="sibTrans" cxnId="{E1DCBD7E-DB9E-41D6-8C5E-A9C8035C1EFC}">
      <dgm:prSet/>
      <dgm:spPr/>
      <dgm:t>
        <a:bodyPr/>
        <a:lstStyle/>
        <a:p>
          <a:endParaRPr lang="en-GB"/>
        </a:p>
      </dgm:t>
    </dgm:pt>
    <dgm:pt modelId="{BC9044F7-3D73-4832-B0F3-8A8F8204D659}">
      <dgm:prSet phldrT="[Text]" phldr="0"/>
      <dgm:spPr/>
      <dgm:t>
        <a:bodyPr/>
        <a:lstStyle/>
        <a:p>
          <a:r>
            <a:rPr lang="en-GB" dirty="0"/>
            <a:t>Engage with colleagues on all Equality reporting, providing opportunity for discussion, and to inform actions.</a:t>
          </a:r>
        </a:p>
      </dgm:t>
    </dgm:pt>
    <dgm:pt modelId="{28DF47AF-4EC5-41F4-93E6-8EE9E35531B0}" type="parTrans" cxnId="{F2E5C472-E86F-4CE6-AD96-9E911604BBD4}">
      <dgm:prSet/>
      <dgm:spPr/>
      <dgm:t>
        <a:bodyPr/>
        <a:lstStyle/>
        <a:p>
          <a:endParaRPr lang="en-GB"/>
        </a:p>
      </dgm:t>
    </dgm:pt>
    <dgm:pt modelId="{C81A8DDC-589C-4838-A32E-5859761F9AB9}" type="sibTrans" cxnId="{F2E5C472-E86F-4CE6-AD96-9E911604BBD4}">
      <dgm:prSet/>
      <dgm:spPr/>
      <dgm:t>
        <a:bodyPr/>
        <a:lstStyle/>
        <a:p>
          <a:endParaRPr lang="en-GB"/>
        </a:p>
      </dgm:t>
    </dgm:pt>
    <dgm:pt modelId="{FE6861DE-2B02-4D2A-88CD-808EC055A107}">
      <dgm:prSet/>
      <dgm:spPr/>
      <dgm:t>
        <a:bodyPr/>
        <a:lstStyle/>
        <a:p>
          <a:r>
            <a:rPr lang="en-GB" dirty="0"/>
            <a:t>Host staff network meetings for all colleagues across all CSUs</a:t>
          </a:r>
        </a:p>
      </dgm:t>
    </dgm:pt>
    <dgm:pt modelId="{15127F52-6351-44D9-AE1B-4719E072A8E6}" type="parTrans" cxnId="{2EA9A181-79BC-41A6-B20E-14C3B424106A}">
      <dgm:prSet/>
      <dgm:spPr/>
      <dgm:t>
        <a:bodyPr/>
        <a:lstStyle/>
        <a:p>
          <a:endParaRPr lang="en-GB"/>
        </a:p>
      </dgm:t>
    </dgm:pt>
    <dgm:pt modelId="{8EDF76FD-2EED-4C3B-BBAF-9D0A3F9E2135}" type="sibTrans" cxnId="{2EA9A181-79BC-41A6-B20E-14C3B424106A}">
      <dgm:prSet/>
      <dgm:spPr/>
      <dgm:t>
        <a:bodyPr/>
        <a:lstStyle/>
        <a:p>
          <a:endParaRPr lang="en-GB"/>
        </a:p>
      </dgm:t>
    </dgm:pt>
    <dgm:pt modelId="{28B87FAF-F1AC-483E-BFF2-AF34CC76EDB8}">
      <dgm:prSet/>
      <dgm:spPr/>
      <dgm:t>
        <a:bodyPr/>
        <a:lstStyle/>
        <a:p>
          <a:endParaRPr lang="en-GB" dirty="0"/>
        </a:p>
      </dgm:t>
    </dgm:pt>
    <dgm:pt modelId="{841020D9-494F-42BA-851A-85F593FE1852}" type="parTrans" cxnId="{17F91FFA-BFED-405F-9C09-D65083F36771}">
      <dgm:prSet/>
      <dgm:spPr/>
      <dgm:t>
        <a:bodyPr/>
        <a:lstStyle/>
        <a:p>
          <a:endParaRPr lang="en-GB"/>
        </a:p>
      </dgm:t>
    </dgm:pt>
    <dgm:pt modelId="{F5657203-A38D-4A7F-B64B-B968393915C0}" type="sibTrans" cxnId="{17F91FFA-BFED-405F-9C09-D65083F36771}">
      <dgm:prSet/>
      <dgm:spPr/>
      <dgm:t>
        <a:bodyPr/>
        <a:lstStyle/>
        <a:p>
          <a:endParaRPr lang="en-GB"/>
        </a:p>
      </dgm:t>
    </dgm:pt>
    <dgm:pt modelId="{EB093244-C342-432F-8248-908768EC47C2}">
      <dgm:prSet/>
      <dgm:spPr/>
      <dgm:t>
        <a:bodyPr/>
        <a:lstStyle/>
        <a:p>
          <a:endParaRPr lang="en-GB" dirty="0"/>
        </a:p>
      </dgm:t>
    </dgm:pt>
    <dgm:pt modelId="{B129A827-62E9-48FC-B843-44C48B02797E}" type="parTrans" cxnId="{94700E19-B1AA-49C3-B6CA-6C054CCF2FA3}">
      <dgm:prSet/>
      <dgm:spPr/>
      <dgm:t>
        <a:bodyPr/>
        <a:lstStyle/>
        <a:p>
          <a:endParaRPr lang="en-GB"/>
        </a:p>
      </dgm:t>
    </dgm:pt>
    <dgm:pt modelId="{4798F994-6AD9-43B4-95D8-2E558EF61DA0}" type="sibTrans" cxnId="{94700E19-B1AA-49C3-B6CA-6C054CCF2FA3}">
      <dgm:prSet/>
      <dgm:spPr/>
      <dgm:t>
        <a:bodyPr/>
        <a:lstStyle/>
        <a:p>
          <a:endParaRPr lang="en-GB"/>
        </a:p>
      </dgm:t>
    </dgm:pt>
    <dgm:pt modelId="{12CEF09F-C4FA-4DB7-9749-0439D0FB682D}">
      <dgm:prSet/>
      <dgm:spPr/>
      <dgm:t>
        <a:bodyPr/>
        <a:lstStyle/>
        <a:p>
          <a:r>
            <a:rPr lang="en-GB" dirty="0"/>
            <a:t>Utilise colleague feedback and workforce data to deliver Wellbeing Cafes focussed on equality impacting topics including, but not restricted to, caring responsibilities, menopause, and men’s health. </a:t>
          </a:r>
        </a:p>
      </dgm:t>
    </dgm:pt>
    <dgm:pt modelId="{673CFB00-8B20-478B-B213-19CCBF6C1B55}" type="parTrans" cxnId="{8F06CE16-5C9B-4B31-AA66-5947F2420400}">
      <dgm:prSet/>
      <dgm:spPr/>
      <dgm:t>
        <a:bodyPr/>
        <a:lstStyle/>
        <a:p>
          <a:endParaRPr lang="en-GB"/>
        </a:p>
      </dgm:t>
    </dgm:pt>
    <dgm:pt modelId="{0B074E29-8905-43E5-AFFC-449E0A3010D3}" type="sibTrans" cxnId="{8F06CE16-5C9B-4B31-AA66-5947F2420400}">
      <dgm:prSet/>
      <dgm:spPr/>
      <dgm:t>
        <a:bodyPr/>
        <a:lstStyle/>
        <a:p>
          <a:endParaRPr lang="en-GB"/>
        </a:p>
      </dgm:t>
    </dgm:pt>
    <dgm:pt modelId="{E9A42681-55DE-4253-B858-5099CD75784C}">
      <dgm:prSet phldrT="[Text]" phldr="0"/>
      <dgm:spPr/>
      <dgm:t>
        <a:bodyPr/>
        <a:lstStyle/>
        <a:p>
          <a:endParaRPr lang="en-GB" dirty="0"/>
        </a:p>
      </dgm:t>
    </dgm:pt>
    <dgm:pt modelId="{E8601DAF-AF53-48BA-BE4E-58B9C6224D5E}" type="parTrans" cxnId="{35FF6ABC-BCC8-446C-9DA2-2B38F8B0B1DB}">
      <dgm:prSet/>
      <dgm:spPr/>
      <dgm:t>
        <a:bodyPr/>
        <a:lstStyle/>
        <a:p>
          <a:endParaRPr lang="en-GB"/>
        </a:p>
      </dgm:t>
    </dgm:pt>
    <dgm:pt modelId="{A7A8AF04-DF79-4D82-8EE7-5468ECD1E9AB}" type="sibTrans" cxnId="{35FF6ABC-BCC8-446C-9DA2-2B38F8B0B1DB}">
      <dgm:prSet/>
      <dgm:spPr/>
      <dgm:t>
        <a:bodyPr/>
        <a:lstStyle/>
        <a:p>
          <a:endParaRPr lang="en-GB"/>
        </a:p>
      </dgm:t>
    </dgm:pt>
    <dgm:pt modelId="{EA42C1AD-7B50-42EC-86CE-D809E633D706}">
      <dgm:prSet phldrT="[Text]" phldr="0"/>
      <dgm:spPr/>
      <dgm:t>
        <a:bodyPr/>
        <a:lstStyle/>
        <a:p>
          <a:endParaRPr lang="en-GB" dirty="0"/>
        </a:p>
      </dgm:t>
    </dgm:pt>
    <dgm:pt modelId="{51FA9FF1-5973-4C9B-9770-0EE483F8B23D}" type="parTrans" cxnId="{AA194553-6DF9-4D61-8651-153B9A225B51}">
      <dgm:prSet/>
      <dgm:spPr/>
      <dgm:t>
        <a:bodyPr/>
        <a:lstStyle/>
        <a:p>
          <a:endParaRPr lang="en-GB"/>
        </a:p>
      </dgm:t>
    </dgm:pt>
    <dgm:pt modelId="{11722CD7-28E3-40ED-8030-F52A8A5B92CA}" type="sibTrans" cxnId="{AA194553-6DF9-4D61-8651-153B9A225B51}">
      <dgm:prSet/>
      <dgm:spPr/>
      <dgm:t>
        <a:bodyPr/>
        <a:lstStyle/>
        <a:p>
          <a:endParaRPr lang="en-GB"/>
        </a:p>
      </dgm:t>
    </dgm:pt>
    <dgm:pt modelId="{273D6D82-2BB8-4F6B-8AF5-99A44409B817}">
      <dgm:prSet phldrT="[Text]" phldr="0"/>
      <dgm:spPr/>
      <dgm:t>
        <a:bodyPr/>
        <a:lstStyle/>
        <a:p>
          <a:r>
            <a:rPr lang="en-GB" dirty="0"/>
            <a:t>Publish reports externally as required by the Public Sector Equality Duty </a:t>
          </a:r>
        </a:p>
      </dgm:t>
    </dgm:pt>
    <dgm:pt modelId="{891C614A-9BAC-45B0-BB9B-C90C7F6C031C}" type="parTrans" cxnId="{A6919642-E617-4456-ADD7-1574C3E6BADD}">
      <dgm:prSet/>
      <dgm:spPr/>
      <dgm:t>
        <a:bodyPr/>
        <a:lstStyle/>
        <a:p>
          <a:endParaRPr lang="en-GB"/>
        </a:p>
      </dgm:t>
    </dgm:pt>
    <dgm:pt modelId="{9D8D2CDE-784B-4612-9246-CEEE8B75D590}" type="sibTrans" cxnId="{A6919642-E617-4456-ADD7-1574C3E6BADD}">
      <dgm:prSet/>
      <dgm:spPr/>
      <dgm:t>
        <a:bodyPr/>
        <a:lstStyle/>
        <a:p>
          <a:endParaRPr lang="en-GB"/>
        </a:p>
      </dgm:t>
    </dgm:pt>
    <dgm:pt modelId="{3C7471B2-94DD-40A0-9204-437274967F71}" type="pres">
      <dgm:prSet presAssocID="{0D874212-F082-4A3B-8B11-43F1C02AF5BA}" presName="Name0" presStyleCnt="0">
        <dgm:presLayoutVars>
          <dgm:dir/>
          <dgm:animLvl val="lvl"/>
          <dgm:resizeHandles val="exact"/>
        </dgm:presLayoutVars>
      </dgm:prSet>
      <dgm:spPr/>
    </dgm:pt>
    <dgm:pt modelId="{B8F12058-C048-46E1-B51F-4E1378E7BEFB}" type="pres">
      <dgm:prSet presAssocID="{6D9A1DD8-3A03-4AA0-99D4-EA11587E36F5}" presName="composite" presStyleCnt="0"/>
      <dgm:spPr/>
    </dgm:pt>
    <dgm:pt modelId="{31C52C47-D3A9-4F96-88D3-F164A78A108E}" type="pres">
      <dgm:prSet presAssocID="{6D9A1DD8-3A03-4AA0-99D4-EA11587E36F5}" presName="parTx" presStyleLbl="alignNode1" presStyleIdx="0" presStyleCnt="4">
        <dgm:presLayoutVars>
          <dgm:chMax val="0"/>
          <dgm:chPref val="0"/>
          <dgm:bulletEnabled val="1"/>
        </dgm:presLayoutVars>
      </dgm:prSet>
      <dgm:spPr/>
    </dgm:pt>
    <dgm:pt modelId="{B8E4D713-7CAF-431E-A1CC-4206408AA0C1}" type="pres">
      <dgm:prSet presAssocID="{6D9A1DD8-3A03-4AA0-99D4-EA11587E36F5}" presName="desTx" presStyleLbl="alignAccFollowNode1" presStyleIdx="0" presStyleCnt="4">
        <dgm:presLayoutVars>
          <dgm:bulletEnabled val="1"/>
        </dgm:presLayoutVars>
      </dgm:prSet>
      <dgm:spPr/>
    </dgm:pt>
    <dgm:pt modelId="{4FDF7766-649E-4461-A4CA-12BD591535CC}" type="pres">
      <dgm:prSet presAssocID="{C8B32E4B-1623-461C-8777-13F0D0CDA938}" presName="space" presStyleCnt="0"/>
      <dgm:spPr/>
    </dgm:pt>
    <dgm:pt modelId="{B88E3D40-971A-4D19-8BB2-994172677FB0}" type="pres">
      <dgm:prSet presAssocID="{B527FB08-8C8F-4B8D-AC3D-74543B4C333A}" presName="composite" presStyleCnt="0"/>
      <dgm:spPr/>
    </dgm:pt>
    <dgm:pt modelId="{C8450480-662A-4DF6-AEEF-2EA36E0F5FED}" type="pres">
      <dgm:prSet presAssocID="{B527FB08-8C8F-4B8D-AC3D-74543B4C333A}" presName="parTx" presStyleLbl="alignNode1" presStyleIdx="1" presStyleCnt="4">
        <dgm:presLayoutVars>
          <dgm:chMax val="0"/>
          <dgm:chPref val="0"/>
          <dgm:bulletEnabled val="1"/>
        </dgm:presLayoutVars>
      </dgm:prSet>
      <dgm:spPr/>
    </dgm:pt>
    <dgm:pt modelId="{FDBA7A21-3903-490A-B36A-9E3E233A3BCE}" type="pres">
      <dgm:prSet presAssocID="{B527FB08-8C8F-4B8D-AC3D-74543B4C333A}" presName="desTx" presStyleLbl="alignAccFollowNode1" presStyleIdx="1" presStyleCnt="4">
        <dgm:presLayoutVars>
          <dgm:bulletEnabled val="1"/>
        </dgm:presLayoutVars>
      </dgm:prSet>
      <dgm:spPr/>
    </dgm:pt>
    <dgm:pt modelId="{7DB9A9C0-EB75-4FFA-A45A-573D14419EC2}" type="pres">
      <dgm:prSet presAssocID="{1F96F9D8-B34E-475D-9A8D-1B5B79253A4A}" presName="space" presStyleCnt="0"/>
      <dgm:spPr/>
    </dgm:pt>
    <dgm:pt modelId="{F50FACA0-F2DD-4519-BE89-A7DA4D6DD38D}" type="pres">
      <dgm:prSet presAssocID="{61C595FE-2D6E-459C-840C-F2FCF60F6D86}" presName="composite" presStyleCnt="0"/>
      <dgm:spPr/>
    </dgm:pt>
    <dgm:pt modelId="{640E22A8-C4F6-49BC-B1F1-D8D754977363}" type="pres">
      <dgm:prSet presAssocID="{61C595FE-2D6E-459C-840C-F2FCF60F6D86}" presName="parTx" presStyleLbl="alignNode1" presStyleIdx="2" presStyleCnt="4">
        <dgm:presLayoutVars>
          <dgm:chMax val="0"/>
          <dgm:chPref val="0"/>
          <dgm:bulletEnabled val="1"/>
        </dgm:presLayoutVars>
      </dgm:prSet>
      <dgm:spPr/>
    </dgm:pt>
    <dgm:pt modelId="{8E6E05B3-2E03-420A-A116-EA9AB6A8F7B1}" type="pres">
      <dgm:prSet presAssocID="{61C595FE-2D6E-459C-840C-F2FCF60F6D86}" presName="desTx" presStyleLbl="alignAccFollowNode1" presStyleIdx="2" presStyleCnt="4" custLinFactNeighborX="-1147">
        <dgm:presLayoutVars>
          <dgm:bulletEnabled val="1"/>
        </dgm:presLayoutVars>
      </dgm:prSet>
      <dgm:spPr/>
    </dgm:pt>
    <dgm:pt modelId="{D44EA239-5311-41F6-9669-F4B834F9C728}" type="pres">
      <dgm:prSet presAssocID="{9D7C5ACC-B6E2-4B45-B41F-6B72A93F3C3D}" presName="space" presStyleCnt="0"/>
      <dgm:spPr/>
    </dgm:pt>
    <dgm:pt modelId="{986EC587-179F-457E-8883-998632894DFC}" type="pres">
      <dgm:prSet presAssocID="{B120FC6D-F31A-4D38-B435-D483D9036972}" presName="composite" presStyleCnt="0"/>
      <dgm:spPr/>
    </dgm:pt>
    <dgm:pt modelId="{21C66B24-D1B9-4745-BF01-B37A97CD6C47}" type="pres">
      <dgm:prSet presAssocID="{B120FC6D-F31A-4D38-B435-D483D9036972}" presName="parTx" presStyleLbl="alignNode1" presStyleIdx="3" presStyleCnt="4">
        <dgm:presLayoutVars>
          <dgm:chMax val="0"/>
          <dgm:chPref val="0"/>
          <dgm:bulletEnabled val="1"/>
        </dgm:presLayoutVars>
      </dgm:prSet>
      <dgm:spPr/>
    </dgm:pt>
    <dgm:pt modelId="{C3B95BC3-2240-4837-9B92-41A7A8C63651}" type="pres">
      <dgm:prSet presAssocID="{B120FC6D-F31A-4D38-B435-D483D9036972}" presName="desTx" presStyleLbl="alignAccFollowNode1" presStyleIdx="3" presStyleCnt="4" custLinFactNeighborX="166">
        <dgm:presLayoutVars>
          <dgm:bulletEnabled val="1"/>
        </dgm:presLayoutVars>
      </dgm:prSet>
      <dgm:spPr/>
    </dgm:pt>
  </dgm:ptLst>
  <dgm:cxnLst>
    <dgm:cxn modelId="{C03A9E0A-3ED3-4F5E-9DDA-238B555B6379}" type="presOf" srcId="{6D9A1DD8-3A03-4AA0-99D4-EA11587E36F5}" destId="{31C52C47-D3A9-4F96-88D3-F164A78A108E}" srcOrd="0" destOrd="0" presId="urn:microsoft.com/office/officeart/2005/8/layout/hList1"/>
    <dgm:cxn modelId="{2F68740B-86B0-4833-AF62-46A7795B98BD}" srcId="{B120FC6D-F31A-4D38-B435-D483D9036972}" destId="{259735F6-47C3-446F-B7B0-734A400753BB}" srcOrd="0" destOrd="0" parTransId="{93908DA7-3C7E-492F-ACA1-544326C591E7}" sibTransId="{792EF6FE-A655-4D62-AFBC-439AAB8D48ED}"/>
    <dgm:cxn modelId="{1753100F-58B2-47CD-9085-BCC4B4EBF7D2}" type="presOf" srcId="{12CEF09F-C4FA-4DB7-9749-0439D0FB682D}" destId="{C3B95BC3-2240-4837-9B92-41A7A8C63651}" srcOrd="0" destOrd="4" presId="urn:microsoft.com/office/officeart/2005/8/layout/hList1"/>
    <dgm:cxn modelId="{05FA5812-F045-4836-8D0A-E3072F68E072}" type="presOf" srcId="{28B87FAF-F1AC-483E-BFF2-AF34CC76EDB8}" destId="{C3B95BC3-2240-4837-9B92-41A7A8C63651}" srcOrd="0" destOrd="3" presId="urn:microsoft.com/office/officeart/2005/8/layout/hList1"/>
    <dgm:cxn modelId="{BC046215-FEA0-459E-B483-DD054D96221B}" srcId="{61C595FE-2D6E-459C-840C-F2FCF60F6D86}" destId="{40E7D082-B438-4AB2-B309-9FAFECDC3FE5}" srcOrd="4" destOrd="0" parTransId="{2E3AFC24-871A-44C5-A505-C6A94F672B9F}" sibTransId="{3F8D541D-6237-4A54-A5C6-3CEB42C1C986}"/>
    <dgm:cxn modelId="{8F06CE16-5C9B-4B31-AA66-5947F2420400}" srcId="{B120FC6D-F31A-4D38-B435-D483D9036972}" destId="{12CEF09F-C4FA-4DB7-9749-0439D0FB682D}" srcOrd="4" destOrd="0" parTransId="{673CFB00-8B20-478B-B213-19CCBF6C1B55}" sibTransId="{0B074E29-8905-43E5-AFFC-449E0A3010D3}"/>
    <dgm:cxn modelId="{94700E19-B1AA-49C3-B6CA-6C054CCF2FA3}" srcId="{B120FC6D-F31A-4D38-B435-D483D9036972}" destId="{EB093244-C342-432F-8248-908768EC47C2}" srcOrd="1" destOrd="0" parTransId="{B129A827-62E9-48FC-B843-44C48B02797E}" sibTransId="{4798F994-6AD9-43B4-95D8-2E558EF61DA0}"/>
    <dgm:cxn modelId="{0CFB9121-53D5-449E-A8E0-9EBC56FE028B}" type="presOf" srcId="{EA42C1AD-7B50-42EC-86CE-D809E633D706}" destId="{B8E4D713-7CAF-431E-A1CC-4206408AA0C1}" srcOrd="0" destOrd="5" presId="urn:microsoft.com/office/officeart/2005/8/layout/hList1"/>
    <dgm:cxn modelId="{CEEBF926-60A9-458A-B22F-AD19516F33E9}" srcId="{61C595FE-2D6E-459C-840C-F2FCF60F6D86}" destId="{142A27C6-DDB1-47C6-B587-3F3F0C31E610}" srcOrd="1" destOrd="0" parTransId="{47D6156B-9E0C-40E7-9359-318B2DAFA8CD}" sibTransId="{8EFF7AB5-3DA6-44EC-A77B-B093F8923CB9}"/>
    <dgm:cxn modelId="{A28B1633-F1F9-48AC-8E32-685A08DF9E83}" type="presOf" srcId="{B16389D6-B7A7-4CE6-B58E-330F764B1513}" destId="{B8E4D713-7CAF-431E-A1CC-4206408AA0C1}" srcOrd="0" destOrd="1" presId="urn:microsoft.com/office/officeart/2005/8/layout/hList1"/>
    <dgm:cxn modelId="{8F6B0534-8342-45B7-85E0-173CA8FC8D4A}" type="presOf" srcId="{40E7D082-B438-4AB2-B309-9FAFECDC3FE5}" destId="{8E6E05B3-2E03-420A-A116-EA9AB6A8F7B1}" srcOrd="0" destOrd="4" presId="urn:microsoft.com/office/officeart/2005/8/layout/hList1"/>
    <dgm:cxn modelId="{ADB0F53B-3A30-400C-A556-7851DC633F30}" srcId="{B527FB08-8C8F-4B8D-AC3D-74543B4C333A}" destId="{07F445A1-4A10-4B30-B864-EBD016C3EF5B}" srcOrd="0" destOrd="0" parTransId="{B258D35B-0BC1-4045-86EF-7F7CD267A225}" sibTransId="{CE5F8BA4-694A-4534-8AB7-2C881DBF49D3}"/>
    <dgm:cxn modelId="{CFECAF61-618A-4919-AFC1-EAAA8BBDEF90}" srcId="{B527FB08-8C8F-4B8D-AC3D-74543B4C333A}" destId="{553CDAFF-956C-424D-B269-3F74611B848E}" srcOrd="4" destOrd="0" parTransId="{416DB1D9-2808-43E7-9830-E09402EBE902}" sibTransId="{31E12BDF-D3DF-4281-B926-8DE553607583}"/>
    <dgm:cxn modelId="{A6919642-E617-4456-ADD7-1574C3E6BADD}" srcId="{6D9A1DD8-3A03-4AA0-99D4-EA11587E36F5}" destId="{273D6D82-2BB8-4F6B-8AF5-99A44409B817}" srcOrd="6" destOrd="0" parTransId="{891C614A-9BAC-45B0-BB9B-C90C7F6C031C}" sibTransId="{9D8D2CDE-784B-4612-9246-CEEE8B75D590}"/>
    <dgm:cxn modelId="{E904B543-BD92-47F0-9A29-F475967B25EC}" type="presOf" srcId="{B527FB08-8C8F-4B8D-AC3D-74543B4C333A}" destId="{C8450480-662A-4DF6-AEEF-2EA36E0F5FED}" srcOrd="0" destOrd="0" presId="urn:microsoft.com/office/officeart/2005/8/layout/hList1"/>
    <dgm:cxn modelId="{E086FD66-AEEB-4EE8-B3BF-7EA340ECB3DB}" type="presOf" srcId="{273D6D82-2BB8-4F6B-8AF5-99A44409B817}" destId="{B8E4D713-7CAF-431E-A1CC-4206408AA0C1}" srcOrd="0" destOrd="6" presId="urn:microsoft.com/office/officeart/2005/8/layout/hList1"/>
    <dgm:cxn modelId="{5AB58B69-D254-4111-8E7F-69F0DA69835F}" type="presOf" srcId="{EB093244-C342-432F-8248-908768EC47C2}" destId="{C3B95BC3-2240-4837-9B92-41A7A8C63651}" srcOrd="0" destOrd="1" presId="urn:microsoft.com/office/officeart/2005/8/layout/hList1"/>
    <dgm:cxn modelId="{6221694A-AA47-45DD-9DAC-70CA46829217}" srcId="{0D874212-F082-4A3B-8B11-43F1C02AF5BA}" destId="{B527FB08-8C8F-4B8D-AC3D-74543B4C333A}" srcOrd="1" destOrd="0" parTransId="{3EA7BD68-39C6-4131-89DF-EABA6537466E}" sibTransId="{1F96F9D8-B34E-475D-9A8D-1B5B79253A4A}"/>
    <dgm:cxn modelId="{C896684D-2DBE-43AE-B6BC-E6872C1D8FA0}" type="presOf" srcId="{D6ED1D3A-8D7A-435F-8C29-6FA87EB6026A}" destId="{B8E4D713-7CAF-431E-A1CC-4206408AA0C1}" srcOrd="0" destOrd="2" presId="urn:microsoft.com/office/officeart/2005/8/layout/hList1"/>
    <dgm:cxn modelId="{9BA99350-FC2F-44F4-B6D3-02C53D17EBC1}" srcId="{0D874212-F082-4A3B-8B11-43F1C02AF5BA}" destId="{6D9A1DD8-3A03-4AA0-99D4-EA11587E36F5}" srcOrd="0" destOrd="0" parTransId="{D878C0C4-004C-45EF-ACFD-F7686898CC4D}" sibTransId="{C8B32E4B-1623-461C-8777-13F0D0CDA938}"/>
    <dgm:cxn modelId="{1F5E2072-03BB-4781-A0E1-F085250D1946}" type="presOf" srcId="{CE6B9275-A6A6-435A-9A98-6C0CFAAF8C18}" destId="{FDBA7A21-3903-490A-B36A-9E3E233A3BCE}" srcOrd="0" destOrd="2" presId="urn:microsoft.com/office/officeart/2005/8/layout/hList1"/>
    <dgm:cxn modelId="{F2E5C472-E86F-4CE6-AD96-9E911604BBD4}" srcId="{6D9A1DD8-3A03-4AA0-99D4-EA11587E36F5}" destId="{BC9044F7-3D73-4832-B0F3-8A8F8204D659}" srcOrd="4" destOrd="0" parTransId="{28DF47AF-4EC5-41F4-93E6-8EE9E35531B0}" sibTransId="{C81A8DDC-589C-4838-A32E-5859761F9AB9}"/>
    <dgm:cxn modelId="{AA194553-6DF9-4D61-8651-153B9A225B51}" srcId="{6D9A1DD8-3A03-4AA0-99D4-EA11587E36F5}" destId="{EA42C1AD-7B50-42EC-86CE-D809E633D706}" srcOrd="5" destOrd="0" parTransId="{51FA9FF1-5973-4C9B-9770-0EE483F8B23D}" sibTransId="{11722CD7-28E3-40ED-8030-F52A8A5B92CA}"/>
    <dgm:cxn modelId="{D36A9153-921A-4A59-A851-E2C548145F0C}" type="presOf" srcId="{61C595FE-2D6E-459C-840C-F2FCF60F6D86}" destId="{640E22A8-C4F6-49BC-B1F1-D8D754977363}" srcOrd="0" destOrd="0" presId="urn:microsoft.com/office/officeart/2005/8/layout/hList1"/>
    <dgm:cxn modelId="{63081256-17AB-4EDC-A266-B8A7435D22BF}" type="presOf" srcId="{D1285675-2842-4B91-A0FB-0144B0FDF184}" destId="{8E6E05B3-2E03-420A-A116-EA9AB6A8F7B1}" srcOrd="0" destOrd="2" presId="urn:microsoft.com/office/officeart/2005/8/layout/hList1"/>
    <dgm:cxn modelId="{0D76AC76-6DFB-4E45-BFD2-FE4C42F0FEE4}" srcId="{6D9A1DD8-3A03-4AA0-99D4-EA11587E36F5}" destId="{8469FB6A-76F4-43D6-B28E-D121B38A826B}" srcOrd="3" destOrd="0" parTransId="{CBF94664-6B8D-4770-B54C-BC643AC8F1AC}" sibTransId="{38224759-EF5F-4823-A101-C044BC44195B}"/>
    <dgm:cxn modelId="{02D8C356-C192-46AC-B729-A1F7B5BD55B8}" type="presOf" srcId="{8313D527-A7B8-4C67-8328-A92BB73AD2DD}" destId="{8E6E05B3-2E03-420A-A116-EA9AB6A8F7B1}" srcOrd="0" destOrd="0" presId="urn:microsoft.com/office/officeart/2005/8/layout/hList1"/>
    <dgm:cxn modelId="{52E4D57A-A57D-42C8-BD24-9C47D3C3BA34}" srcId="{61C595FE-2D6E-459C-840C-F2FCF60F6D86}" destId="{D1285675-2842-4B91-A0FB-0144B0FDF184}" srcOrd="2" destOrd="0" parTransId="{62300412-222A-43D1-A989-EB85CDFB1979}" sibTransId="{49A5DAFD-2110-4DF8-AA19-6B207E7BDFFD}"/>
    <dgm:cxn modelId="{D6FE337E-85DD-4C69-9CD9-78EDE0A6C176}" srcId="{0D874212-F082-4A3B-8B11-43F1C02AF5BA}" destId="{61C595FE-2D6E-459C-840C-F2FCF60F6D86}" srcOrd="2" destOrd="0" parTransId="{C3EB5BDE-D8F4-44A2-96A3-FD791067663E}" sibTransId="{9D7C5ACC-B6E2-4B45-B41F-6B72A93F3C3D}"/>
    <dgm:cxn modelId="{E1DCBD7E-DB9E-41D6-8C5E-A9C8035C1EFC}" srcId="{6D9A1DD8-3A03-4AA0-99D4-EA11587E36F5}" destId="{B16389D6-B7A7-4CE6-B58E-330F764B1513}" srcOrd="1" destOrd="0" parTransId="{1A016A44-0699-48F2-A800-BF290D54E211}" sibTransId="{BBA3DBE4-C5AC-4447-B84B-A4472BFE1DC9}"/>
    <dgm:cxn modelId="{7719A27F-DBB0-43FC-BE09-D8E85B65CB31}" type="presOf" srcId="{07F445A1-4A10-4B30-B864-EBD016C3EF5B}" destId="{FDBA7A21-3903-490A-B36A-9E3E233A3BCE}" srcOrd="0" destOrd="0" presId="urn:microsoft.com/office/officeart/2005/8/layout/hList1"/>
    <dgm:cxn modelId="{2EA9A181-79BC-41A6-B20E-14C3B424106A}" srcId="{B120FC6D-F31A-4D38-B435-D483D9036972}" destId="{FE6861DE-2B02-4D2A-88CD-808EC055A107}" srcOrd="2" destOrd="0" parTransId="{15127F52-6351-44D9-AE1B-4719E072A8E6}" sibTransId="{8EDF76FD-2EED-4C3B-BBAF-9D0A3F9E2135}"/>
    <dgm:cxn modelId="{AB52DE92-DE80-4DF8-BA33-7C177A8A06B8}" type="presOf" srcId="{B120FC6D-F31A-4D38-B435-D483D9036972}" destId="{21C66B24-D1B9-4745-BF01-B37A97CD6C47}" srcOrd="0" destOrd="0" presId="urn:microsoft.com/office/officeart/2005/8/layout/hList1"/>
    <dgm:cxn modelId="{DD46419B-FE0C-4C4F-A6AF-98328A9F6000}" srcId="{B527FB08-8C8F-4B8D-AC3D-74543B4C333A}" destId="{CE6B9275-A6A6-435A-9A98-6C0CFAAF8C18}" srcOrd="2" destOrd="0" parTransId="{76F657E2-2396-4872-8BD4-93F08D195C5E}" sibTransId="{AF9E5A6C-6BFC-4CBC-8208-FFD10EFFFE58}"/>
    <dgm:cxn modelId="{D9C9D5A0-7B25-403A-8403-9E29B9BF9458}" type="presOf" srcId="{259735F6-47C3-446F-B7B0-734A400753BB}" destId="{C3B95BC3-2240-4837-9B92-41A7A8C63651}" srcOrd="0" destOrd="0" presId="urn:microsoft.com/office/officeart/2005/8/layout/hList1"/>
    <dgm:cxn modelId="{DD504BA9-3124-455E-A53F-8186EA008EBD}" srcId="{61C595FE-2D6E-459C-840C-F2FCF60F6D86}" destId="{7759A5A9-F95A-41AD-809A-5F33DF414205}" srcOrd="3" destOrd="0" parTransId="{25C334C6-BA22-4317-BC7F-78687C0F4701}" sibTransId="{7A789A87-5F61-4914-9977-CF7756B32D82}"/>
    <dgm:cxn modelId="{CCAF4AAD-E9E1-49A0-AA8D-441FF61E6B06}" type="presOf" srcId="{E9A42681-55DE-4253-B858-5099CD75784C}" destId="{FDBA7A21-3903-490A-B36A-9E3E233A3BCE}" srcOrd="0" destOrd="3" presId="urn:microsoft.com/office/officeart/2005/8/layout/hList1"/>
    <dgm:cxn modelId="{F3EAD5B3-5CD4-4D85-A489-5C048C4D2C92}" type="presOf" srcId="{FE6861DE-2B02-4D2A-88CD-808EC055A107}" destId="{C3B95BC3-2240-4837-9B92-41A7A8C63651}" srcOrd="0" destOrd="2" presId="urn:microsoft.com/office/officeart/2005/8/layout/hList1"/>
    <dgm:cxn modelId="{2C3A78B4-D808-4645-A5F8-BFFF1B02ED66}" type="presOf" srcId="{A6A2C6FF-F850-4C86-BD77-0943D4104AE3}" destId="{B8E4D713-7CAF-431E-A1CC-4206408AA0C1}" srcOrd="0" destOrd="0" presId="urn:microsoft.com/office/officeart/2005/8/layout/hList1"/>
    <dgm:cxn modelId="{4BE0A7BB-80C2-4845-8258-86084AFE34C5}" type="presOf" srcId="{0D874212-F082-4A3B-8B11-43F1C02AF5BA}" destId="{3C7471B2-94DD-40A0-9204-437274967F71}" srcOrd="0" destOrd="0" presId="urn:microsoft.com/office/officeart/2005/8/layout/hList1"/>
    <dgm:cxn modelId="{35FF6ABC-BCC8-446C-9DA2-2B38F8B0B1DB}" srcId="{B527FB08-8C8F-4B8D-AC3D-74543B4C333A}" destId="{E9A42681-55DE-4253-B858-5099CD75784C}" srcOrd="3" destOrd="0" parTransId="{E8601DAF-AF53-48BA-BE4E-58B9C6224D5E}" sibTransId="{A7A8AF04-DF79-4D82-8EE7-5468ECD1E9AB}"/>
    <dgm:cxn modelId="{82E97BBE-178B-4A65-BE8E-C132D951CD11}" type="presOf" srcId="{142A27C6-DDB1-47C6-B587-3F3F0C31E610}" destId="{8E6E05B3-2E03-420A-A116-EA9AB6A8F7B1}" srcOrd="0" destOrd="1" presId="urn:microsoft.com/office/officeart/2005/8/layout/hList1"/>
    <dgm:cxn modelId="{E0383EBF-57B8-4E68-B0E8-E743F14383BF}" type="presOf" srcId="{AC75026B-AC06-4AF4-846D-8E10041A5D1F}" destId="{FDBA7A21-3903-490A-B36A-9E3E233A3BCE}" srcOrd="0" destOrd="1" presId="urn:microsoft.com/office/officeart/2005/8/layout/hList1"/>
    <dgm:cxn modelId="{D046C3C2-44A4-45DD-8F98-BE24A1C483AF}" type="presOf" srcId="{8469FB6A-76F4-43D6-B28E-D121B38A826B}" destId="{B8E4D713-7CAF-431E-A1CC-4206408AA0C1}" srcOrd="0" destOrd="3" presId="urn:microsoft.com/office/officeart/2005/8/layout/hList1"/>
    <dgm:cxn modelId="{F971B2C8-1BCA-47DB-82C4-AD182B826103}" srcId="{6D9A1DD8-3A03-4AA0-99D4-EA11587E36F5}" destId="{A6A2C6FF-F850-4C86-BD77-0943D4104AE3}" srcOrd="0" destOrd="0" parTransId="{26BBFA6A-D19A-4102-93EE-996B7EBD89A7}" sibTransId="{A2C9A3E0-13C5-425E-9C73-85F7273BEDA5}"/>
    <dgm:cxn modelId="{8EF885C9-9520-4D1D-9925-FA21FF3BA8E5}" type="presOf" srcId="{BC9044F7-3D73-4832-B0F3-8A8F8204D659}" destId="{B8E4D713-7CAF-431E-A1CC-4206408AA0C1}" srcOrd="0" destOrd="4" presId="urn:microsoft.com/office/officeart/2005/8/layout/hList1"/>
    <dgm:cxn modelId="{E7A283D4-636D-4606-935E-5D85921A471B}" type="presOf" srcId="{553CDAFF-956C-424D-B269-3F74611B848E}" destId="{FDBA7A21-3903-490A-B36A-9E3E233A3BCE}" srcOrd="0" destOrd="4" presId="urn:microsoft.com/office/officeart/2005/8/layout/hList1"/>
    <dgm:cxn modelId="{112B1BD7-2DCE-4EBC-8102-78BF0B47EF99}" srcId="{61C595FE-2D6E-459C-840C-F2FCF60F6D86}" destId="{8313D527-A7B8-4C67-8328-A92BB73AD2DD}" srcOrd="0" destOrd="0" parTransId="{61B06E1D-EDD0-44C8-97F3-B2329A52E60A}" sibTransId="{5528C771-777C-498D-97AE-C72BC9B9B0FF}"/>
    <dgm:cxn modelId="{893406E5-7DC6-4CF7-B77B-3ADCF1E356BE}" srcId="{6D9A1DD8-3A03-4AA0-99D4-EA11587E36F5}" destId="{D6ED1D3A-8D7A-435F-8C29-6FA87EB6026A}" srcOrd="2" destOrd="0" parTransId="{372B3730-CCE9-40D0-A336-13E53BA700AE}" sibTransId="{103CBE3E-534D-4550-9C80-C39E3CD73E9B}"/>
    <dgm:cxn modelId="{336991E8-9C95-4FBE-8FF6-B975DD0CDAF9}" type="presOf" srcId="{7759A5A9-F95A-41AD-809A-5F33DF414205}" destId="{8E6E05B3-2E03-420A-A116-EA9AB6A8F7B1}" srcOrd="0" destOrd="3" presId="urn:microsoft.com/office/officeart/2005/8/layout/hList1"/>
    <dgm:cxn modelId="{3A2177F4-B2FD-4561-ABF3-2250E833692B}" srcId="{B527FB08-8C8F-4B8D-AC3D-74543B4C333A}" destId="{AC75026B-AC06-4AF4-846D-8E10041A5D1F}" srcOrd="1" destOrd="0" parTransId="{55809EA0-4C47-4CE2-B006-FD6DE556807C}" sibTransId="{0F68526B-BF8A-43A9-BAFA-CBDE93903D64}"/>
    <dgm:cxn modelId="{17F91FFA-BFED-405F-9C09-D65083F36771}" srcId="{B120FC6D-F31A-4D38-B435-D483D9036972}" destId="{28B87FAF-F1AC-483E-BFF2-AF34CC76EDB8}" srcOrd="3" destOrd="0" parTransId="{841020D9-494F-42BA-851A-85F593FE1852}" sibTransId="{F5657203-A38D-4A7F-B64B-B968393915C0}"/>
    <dgm:cxn modelId="{3533E1FA-0FCE-492A-8B6A-B61791C11FF3}" srcId="{0D874212-F082-4A3B-8B11-43F1C02AF5BA}" destId="{B120FC6D-F31A-4D38-B435-D483D9036972}" srcOrd="3" destOrd="0" parTransId="{F8FC186C-AC64-4F8E-A4A0-D4706727E883}" sibTransId="{D02A3FB2-C2F0-4A7A-BE6F-1AAF4A9EC97F}"/>
    <dgm:cxn modelId="{68E6D688-D7DA-464B-8782-3F5C9A7AD7B8}" type="presParOf" srcId="{3C7471B2-94DD-40A0-9204-437274967F71}" destId="{B8F12058-C048-46E1-B51F-4E1378E7BEFB}" srcOrd="0" destOrd="0" presId="urn:microsoft.com/office/officeart/2005/8/layout/hList1"/>
    <dgm:cxn modelId="{C9B4A086-59D6-45D1-AF9F-EC61E18FB426}" type="presParOf" srcId="{B8F12058-C048-46E1-B51F-4E1378E7BEFB}" destId="{31C52C47-D3A9-4F96-88D3-F164A78A108E}" srcOrd="0" destOrd="0" presId="urn:microsoft.com/office/officeart/2005/8/layout/hList1"/>
    <dgm:cxn modelId="{324E8B15-23AA-4878-900F-06E97EEC5132}" type="presParOf" srcId="{B8F12058-C048-46E1-B51F-4E1378E7BEFB}" destId="{B8E4D713-7CAF-431E-A1CC-4206408AA0C1}" srcOrd="1" destOrd="0" presId="urn:microsoft.com/office/officeart/2005/8/layout/hList1"/>
    <dgm:cxn modelId="{A630459C-8AC8-461F-9D6B-91A02BFB00C7}" type="presParOf" srcId="{3C7471B2-94DD-40A0-9204-437274967F71}" destId="{4FDF7766-649E-4461-A4CA-12BD591535CC}" srcOrd="1" destOrd="0" presId="urn:microsoft.com/office/officeart/2005/8/layout/hList1"/>
    <dgm:cxn modelId="{6C67F5EC-5F3A-4530-B434-2F74BD9C2BFB}" type="presParOf" srcId="{3C7471B2-94DD-40A0-9204-437274967F71}" destId="{B88E3D40-971A-4D19-8BB2-994172677FB0}" srcOrd="2" destOrd="0" presId="urn:microsoft.com/office/officeart/2005/8/layout/hList1"/>
    <dgm:cxn modelId="{6C0F7B73-E440-44EA-8498-457AC9E83AFA}" type="presParOf" srcId="{B88E3D40-971A-4D19-8BB2-994172677FB0}" destId="{C8450480-662A-4DF6-AEEF-2EA36E0F5FED}" srcOrd="0" destOrd="0" presId="urn:microsoft.com/office/officeart/2005/8/layout/hList1"/>
    <dgm:cxn modelId="{8A8865C1-73F6-4024-9FF0-45ECBE1A3229}" type="presParOf" srcId="{B88E3D40-971A-4D19-8BB2-994172677FB0}" destId="{FDBA7A21-3903-490A-B36A-9E3E233A3BCE}" srcOrd="1" destOrd="0" presId="urn:microsoft.com/office/officeart/2005/8/layout/hList1"/>
    <dgm:cxn modelId="{ED916EA1-3536-40D3-83E2-37EDCA858D0A}" type="presParOf" srcId="{3C7471B2-94DD-40A0-9204-437274967F71}" destId="{7DB9A9C0-EB75-4FFA-A45A-573D14419EC2}" srcOrd="3" destOrd="0" presId="urn:microsoft.com/office/officeart/2005/8/layout/hList1"/>
    <dgm:cxn modelId="{BB4CCBBA-F278-4B1B-A3A3-E28EC16AF9A1}" type="presParOf" srcId="{3C7471B2-94DD-40A0-9204-437274967F71}" destId="{F50FACA0-F2DD-4519-BE89-A7DA4D6DD38D}" srcOrd="4" destOrd="0" presId="urn:microsoft.com/office/officeart/2005/8/layout/hList1"/>
    <dgm:cxn modelId="{3AF0A4A5-5309-4008-834B-10D14BC87FE3}" type="presParOf" srcId="{F50FACA0-F2DD-4519-BE89-A7DA4D6DD38D}" destId="{640E22A8-C4F6-49BC-B1F1-D8D754977363}" srcOrd="0" destOrd="0" presId="urn:microsoft.com/office/officeart/2005/8/layout/hList1"/>
    <dgm:cxn modelId="{F4B64F33-5E19-40FF-B541-71F21159FC68}" type="presParOf" srcId="{F50FACA0-F2DD-4519-BE89-A7DA4D6DD38D}" destId="{8E6E05B3-2E03-420A-A116-EA9AB6A8F7B1}" srcOrd="1" destOrd="0" presId="urn:microsoft.com/office/officeart/2005/8/layout/hList1"/>
    <dgm:cxn modelId="{BCF4B7E5-081D-4AF0-858F-AA51429B207A}" type="presParOf" srcId="{3C7471B2-94DD-40A0-9204-437274967F71}" destId="{D44EA239-5311-41F6-9669-F4B834F9C728}" srcOrd="5" destOrd="0" presId="urn:microsoft.com/office/officeart/2005/8/layout/hList1"/>
    <dgm:cxn modelId="{033BA336-5653-493D-85EB-AAB37666B221}" type="presParOf" srcId="{3C7471B2-94DD-40A0-9204-437274967F71}" destId="{986EC587-179F-457E-8883-998632894DFC}" srcOrd="6" destOrd="0" presId="urn:microsoft.com/office/officeart/2005/8/layout/hList1"/>
    <dgm:cxn modelId="{4D4DF345-6324-4A10-B776-9D3FA2E4AC5A}" type="presParOf" srcId="{986EC587-179F-457E-8883-998632894DFC}" destId="{21C66B24-D1B9-4745-BF01-B37A97CD6C47}" srcOrd="0" destOrd="0" presId="urn:microsoft.com/office/officeart/2005/8/layout/hList1"/>
    <dgm:cxn modelId="{F41E7247-F78D-44AA-B547-2A895EDB0924}" type="presParOf" srcId="{986EC587-179F-457E-8883-998632894DFC}" destId="{C3B95BC3-2240-4837-9B92-41A7A8C6365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1FE36-98D1-4722-A5FE-CCDADDA30111}">
      <dsp:nvSpPr>
        <dsp:cNvPr id="0" name=""/>
        <dsp:cNvSpPr/>
      </dsp:nvSpPr>
      <dsp:spPr>
        <a:xfrm>
          <a:off x="0" y="37546"/>
          <a:ext cx="5728607" cy="14390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Following the Snowy White Peaks Report by Professor Roger Kline in 2014, the NHS Equality and Diversity Council announced on 31 July 2014 that it had agreed action to ensure employees from black, and minority ethnic (BME) backgrounds had equal access to career opportunities and received fair treatment in the workplace. </a:t>
          </a:r>
          <a:endParaRPr lang="en-US" sz="1500" kern="1200"/>
        </a:p>
      </dsp:txBody>
      <dsp:txXfrm>
        <a:off x="70251" y="107797"/>
        <a:ext cx="5588105" cy="1298597"/>
      </dsp:txXfrm>
    </dsp:sp>
    <dsp:sp modelId="{89124A69-20A6-45B1-9C7A-7DC8BF2BBDE6}">
      <dsp:nvSpPr>
        <dsp:cNvPr id="0" name=""/>
        <dsp:cNvSpPr/>
      </dsp:nvSpPr>
      <dsp:spPr>
        <a:xfrm>
          <a:off x="0" y="1519846"/>
          <a:ext cx="5728607" cy="14390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The Workforce Race Equality Standards (WRES) was introduced in the NHS in April 2015 to review and close gaps in workplace inequalities between Black, Asian and Minority Ethnic (BAME) and White colleagues. </a:t>
          </a:r>
          <a:endParaRPr lang="en-US" sz="1500" kern="1200"/>
        </a:p>
      </dsp:txBody>
      <dsp:txXfrm>
        <a:off x="70251" y="1590097"/>
        <a:ext cx="5588105" cy="1298597"/>
      </dsp:txXfrm>
    </dsp:sp>
    <dsp:sp modelId="{25189DC8-6799-4144-BC10-A67DD9175C3E}">
      <dsp:nvSpPr>
        <dsp:cNvPr id="0" name=""/>
        <dsp:cNvSpPr/>
      </dsp:nvSpPr>
      <dsp:spPr>
        <a:xfrm>
          <a:off x="0" y="3002146"/>
          <a:ext cx="5728607" cy="14390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Best practice dictates that all NHS organisations should implement the WRES in an open and transparent way to demonstrate how they are addressing race equality issues. </a:t>
          </a:r>
          <a:endParaRPr lang="en-US" sz="1500" kern="1200"/>
        </a:p>
      </dsp:txBody>
      <dsp:txXfrm>
        <a:off x="70251" y="3072397"/>
        <a:ext cx="5588105" cy="12985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E1BA84-420E-4C48-B586-46826D0EB6D5}">
      <dsp:nvSpPr>
        <dsp:cNvPr id="0" name=""/>
        <dsp:cNvSpPr/>
      </dsp:nvSpPr>
      <dsp:spPr>
        <a:xfrm>
          <a:off x="0" y="308371"/>
          <a:ext cx="7125078" cy="8704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We have seen a 0.6% increase in the number of colleagues from ethnically diverse groups since 2025. </a:t>
          </a:r>
        </a:p>
        <a:p>
          <a:pPr marL="0" lvl="0" indent="0" algn="l" defTabSz="533400">
            <a:lnSpc>
              <a:spcPct val="90000"/>
            </a:lnSpc>
            <a:spcBef>
              <a:spcPct val="0"/>
            </a:spcBef>
            <a:spcAft>
              <a:spcPct val="35000"/>
            </a:spcAft>
            <a:buNone/>
          </a:pPr>
          <a:r>
            <a:rPr lang="en-GB" sz="1200" kern="1200" dirty="0"/>
            <a:t>In 2025/26, our people comprised 14.1% colleagues from ethnically diverse groups. There has also been positive increases in the number of ethnically diverse colleagues in bands 1-4 (+1.4%), bands 5-7 (+0.5%), and bands 8a-8b (+0.1%)</a:t>
          </a:r>
          <a:endParaRPr lang="en-US" sz="1200" kern="1200" dirty="0"/>
        </a:p>
      </dsp:txBody>
      <dsp:txXfrm>
        <a:off x="42493" y="350864"/>
        <a:ext cx="7040092" cy="785494"/>
      </dsp:txXfrm>
    </dsp:sp>
    <dsp:sp modelId="{1A54D7CA-946F-4E04-8270-690CE7434EF7}">
      <dsp:nvSpPr>
        <dsp:cNvPr id="0" name=""/>
        <dsp:cNvSpPr/>
      </dsp:nvSpPr>
      <dsp:spPr>
        <a:xfrm>
          <a:off x="0" y="1178851"/>
          <a:ext cx="7125078" cy="198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6221" tIns="15240" rIns="85344" bIns="15240" numCol="1" spcCol="1270" anchor="t" anchorCtr="0">
          <a:noAutofit/>
        </a:bodyPr>
        <a:lstStyle/>
        <a:p>
          <a:pPr marL="57150" lvl="1" indent="-57150" algn="l" defTabSz="400050">
            <a:lnSpc>
              <a:spcPct val="90000"/>
            </a:lnSpc>
            <a:spcBef>
              <a:spcPct val="0"/>
            </a:spcBef>
            <a:spcAft>
              <a:spcPct val="20000"/>
            </a:spcAft>
            <a:buChar char="•"/>
          </a:pPr>
          <a:endParaRPr lang="en-US" sz="900" kern="1200"/>
        </a:p>
      </dsp:txBody>
      <dsp:txXfrm>
        <a:off x="0" y="1178851"/>
        <a:ext cx="7125078" cy="198720"/>
      </dsp:txXfrm>
    </dsp:sp>
    <dsp:sp modelId="{0DE402FB-B75D-4A1F-A87E-A3AA943E0FFA}">
      <dsp:nvSpPr>
        <dsp:cNvPr id="0" name=""/>
        <dsp:cNvSpPr/>
      </dsp:nvSpPr>
      <dsp:spPr>
        <a:xfrm>
          <a:off x="0" y="1284932"/>
          <a:ext cx="7125078" cy="8704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latin typeface="Arial" panose="020B0604020202020204"/>
            </a:rPr>
            <a:t>Whilst</a:t>
          </a:r>
          <a:r>
            <a:rPr lang="en-GB" sz="1200" kern="1200"/>
            <a:t> white colleagues are still slightly more likely than ethnically diverse colleagues to be appointed from shortlisting (1.25), this is a significant positive reduction in the likelihood since the previous year where white colleagues were significantly more likely to be appointed (4.16)</a:t>
          </a:r>
          <a:endParaRPr lang="en-US" sz="1200" kern="1200"/>
        </a:p>
      </dsp:txBody>
      <dsp:txXfrm>
        <a:off x="42493" y="1327425"/>
        <a:ext cx="7040092" cy="785494"/>
      </dsp:txXfrm>
    </dsp:sp>
    <dsp:sp modelId="{A74CCDE7-EE07-4A76-A5FF-0D8E028A9FE7}">
      <dsp:nvSpPr>
        <dsp:cNvPr id="0" name=""/>
        <dsp:cNvSpPr/>
      </dsp:nvSpPr>
      <dsp:spPr>
        <a:xfrm>
          <a:off x="0" y="2275787"/>
          <a:ext cx="7125078" cy="8704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a:t>There have been improvements in experience for ethnically diverse colleagues, with reductions in the percentage of colleagues experiencing bullying, harassment, or abuse from patients, relatives, the public (-1.4%) and colleagues (-7.3%). There has also been a reduction in the percentage of ethnically diverse colleagues experiencing discrimination from colleagues (-0.3%)</a:t>
          </a:r>
          <a:endParaRPr lang="en-US" sz="1200" kern="1200"/>
        </a:p>
      </dsp:txBody>
      <dsp:txXfrm>
        <a:off x="42493" y="2318280"/>
        <a:ext cx="7040092" cy="785494"/>
      </dsp:txXfrm>
    </dsp:sp>
    <dsp:sp modelId="{7562F195-D27E-4983-BE48-AC80CCCBDDBA}">
      <dsp:nvSpPr>
        <dsp:cNvPr id="0" name=""/>
        <dsp:cNvSpPr/>
      </dsp:nvSpPr>
      <dsp:spPr>
        <a:xfrm>
          <a:off x="0" y="3187651"/>
          <a:ext cx="7125078" cy="8704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t>There has also been a positive increase in the percentage of ethnically diverse colleagues (+2.3%) believing the organisation provides equal opportunities for career progression and promotion</a:t>
          </a:r>
        </a:p>
      </dsp:txBody>
      <dsp:txXfrm>
        <a:off x="42493" y="3230144"/>
        <a:ext cx="7040092" cy="785494"/>
      </dsp:txXfrm>
    </dsp:sp>
    <dsp:sp modelId="{8DC68664-A51F-4134-A04D-0616A3C8C602}">
      <dsp:nvSpPr>
        <dsp:cNvPr id="0" name=""/>
        <dsp:cNvSpPr/>
      </dsp:nvSpPr>
      <dsp:spPr>
        <a:xfrm>
          <a:off x="0" y="4092691"/>
          <a:ext cx="7125078" cy="8704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t>There has been a reduction in the percentage of white colleagues experiencing harassment, bullying or abuse from patients, relatives or the public in the last 12months (-2.4%)</a:t>
          </a:r>
        </a:p>
      </dsp:txBody>
      <dsp:txXfrm>
        <a:off x="42493" y="4135184"/>
        <a:ext cx="7040092" cy="7854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52C47-D3A9-4F96-88D3-F164A78A108E}">
      <dsp:nvSpPr>
        <dsp:cNvPr id="0" name=""/>
        <dsp:cNvSpPr/>
      </dsp:nvSpPr>
      <dsp:spPr>
        <a:xfrm>
          <a:off x="3976" y="42744"/>
          <a:ext cx="2391302" cy="7927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cap="none" dirty="0"/>
            <a:t>Continuing to ensure equality reporting</a:t>
          </a:r>
          <a:r>
            <a:rPr lang="en-GB" sz="1300" kern="1200" cap="none" dirty="0">
              <a:latin typeface="Arial" panose="020B0604020202020204"/>
            </a:rPr>
            <a:t> and</a:t>
          </a:r>
          <a:r>
            <a:rPr lang="en-GB" sz="1300" kern="1200" cap="none" dirty="0"/>
            <a:t> monitoring to ensure transparency</a:t>
          </a:r>
          <a:endParaRPr lang="en-GB" sz="1300" kern="1200" dirty="0"/>
        </a:p>
      </dsp:txBody>
      <dsp:txXfrm>
        <a:off x="3976" y="42744"/>
        <a:ext cx="2391302" cy="792799"/>
      </dsp:txXfrm>
    </dsp:sp>
    <dsp:sp modelId="{B8E4D713-7CAF-431E-A1CC-4206408AA0C1}">
      <dsp:nvSpPr>
        <dsp:cNvPr id="0" name=""/>
        <dsp:cNvSpPr/>
      </dsp:nvSpPr>
      <dsp:spPr>
        <a:xfrm>
          <a:off x="3976" y="835543"/>
          <a:ext cx="2391302" cy="374692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Complete the EDI Annual Report for 2025-26</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Deliver 2026 Pay Gap Reporting ahead of the deadline to provide opportunity to deliver actions.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Engage with colleagues on all Equality reporting, providing opportunity for discussion, and to inform actions.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Publish reports externally as required by the Public Sector Equality Duty </a:t>
          </a:r>
        </a:p>
      </dsp:txBody>
      <dsp:txXfrm>
        <a:off x="3976" y="835543"/>
        <a:ext cx="2391302" cy="3746925"/>
      </dsp:txXfrm>
    </dsp:sp>
    <dsp:sp modelId="{C8450480-662A-4DF6-AEEF-2EA36E0F5FED}">
      <dsp:nvSpPr>
        <dsp:cNvPr id="0" name=""/>
        <dsp:cNvSpPr/>
      </dsp:nvSpPr>
      <dsp:spPr>
        <a:xfrm>
          <a:off x="2730062" y="42744"/>
          <a:ext cx="2391302" cy="7927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cap="none" dirty="0"/>
            <a:t>Monitor and maintain progress through closure</a:t>
          </a:r>
          <a:endParaRPr lang="en-GB" sz="1300" kern="1200" dirty="0"/>
        </a:p>
      </dsp:txBody>
      <dsp:txXfrm>
        <a:off x="2730062" y="42744"/>
        <a:ext cx="2391302" cy="792799"/>
      </dsp:txXfrm>
    </dsp:sp>
    <dsp:sp modelId="{FDBA7A21-3903-490A-B36A-9E3E233A3BCE}">
      <dsp:nvSpPr>
        <dsp:cNvPr id="0" name=""/>
        <dsp:cNvSpPr/>
      </dsp:nvSpPr>
      <dsp:spPr>
        <a:xfrm>
          <a:off x="2730062" y="835543"/>
          <a:ext cx="2391302" cy="374692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a:t>Monitor actions to identify improvements and share to embed best practice or highlight areas of regression to acknowledge and provide support for.</a:t>
          </a:r>
          <a:endParaRPr lang="en-GB" sz="1300" strike="sngStrike" kern="1200" dirty="0"/>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Ensure EIAs are completed at essential stages of the closure process, considering all protected characteristics. </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Provide access to health and wellbeing support, listening and responding to colleagues affected by the organisational changes</a:t>
          </a:r>
        </a:p>
      </dsp:txBody>
      <dsp:txXfrm>
        <a:off x="2730062" y="835543"/>
        <a:ext cx="2391302" cy="3746925"/>
      </dsp:txXfrm>
    </dsp:sp>
    <dsp:sp modelId="{640E22A8-C4F6-49BC-B1F1-D8D754977363}">
      <dsp:nvSpPr>
        <dsp:cNvPr id="0" name=""/>
        <dsp:cNvSpPr/>
      </dsp:nvSpPr>
      <dsp:spPr>
        <a:xfrm>
          <a:off x="5456147" y="42744"/>
          <a:ext cx="2391302" cy="7927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t>Embed equity in transfer processes</a:t>
          </a:r>
        </a:p>
      </dsp:txBody>
      <dsp:txXfrm>
        <a:off x="5456147" y="42744"/>
        <a:ext cx="2391302" cy="792799"/>
      </dsp:txXfrm>
    </dsp:sp>
    <dsp:sp modelId="{8E6E05B3-2E03-420A-A116-EA9AB6A8F7B1}">
      <dsp:nvSpPr>
        <dsp:cNvPr id="0" name=""/>
        <dsp:cNvSpPr/>
      </dsp:nvSpPr>
      <dsp:spPr>
        <a:xfrm>
          <a:off x="5428718" y="835543"/>
          <a:ext cx="2391302" cy="374692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Ensure Equality Impact Assessments (EIAs) are completed for all transfers and mitigations are actioned to avoid any unintended consequences for colleagues from ethnically diverse groups.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Clearly document and inform colleagues of decision-making processes to ensure transparency and understanding.</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Create bite sized and accessible Equality learning and guidance documents to increase self-awareness and knowledge.</a:t>
          </a:r>
        </a:p>
      </dsp:txBody>
      <dsp:txXfrm>
        <a:off x="5428718" y="835543"/>
        <a:ext cx="2391302" cy="3746925"/>
      </dsp:txXfrm>
    </dsp:sp>
    <dsp:sp modelId="{21C66B24-D1B9-4745-BF01-B37A97CD6C47}">
      <dsp:nvSpPr>
        <dsp:cNvPr id="0" name=""/>
        <dsp:cNvSpPr/>
      </dsp:nvSpPr>
      <dsp:spPr>
        <a:xfrm>
          <a:off x="8182232" y="42744"/>
          <a:ext cx="2391302" cy="7927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cap="none" dirty="0"/>
            <a:t>Create a unified space for colleagues from across the CSUs to share experiences and seek support</a:t>
          </a:r>
          <a:endParaRPr lang="en-GB" sz="1300" kern="1200" dirty="0"/>
        </a:p>
      </dsp:txBody>
      <dsp:txXfrm>
        <a:off x="8182232" y="42744"/>
        <a:ext cx="2391302" cy="792799"/>
      </dsp:txXfrm>
    </dsp:sp>
    <dsp:sp modelId="{C3B95BC3-2240-4837-9B92-41A7A8C63651}">
      <dsp:nvSpPr>
        <dsp:cNvPr id="0" name=""/>
        <dsp:cNvSpPr/>
      </dsp:nvSpPr>
      <dsp:spPr>
        <a:xfrm>
          <a:off x="8186201" y="835543"/>
          <a:ext cx="2391302" cy="374692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Develop opportunities for all CSU support and consolidation of networks impacted by leavers.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Host staff network meetings for all colleagues across all CSUs</a:t>
          </a:r>
        </a:p>
        <a:p>
          <a:pPr marL="114300" lvl="1" indent="-114300" algn="l" defTabSz="577850">
            <a:lnSpc>
              <a:spcPct val="90000"/>
            </a:lnSpc>
            <a:spcBef>
              <a:spcPct val="0"/>
            </a:spcBef>
            <a:spcAft>
              <a:spcPct val="15000"/>
            </a:spcAft>
            <a:buChar char="•"/>
          </a:pPr>
          <a:endParaRPr lang="en-GB" sz="1300" kern="1200" dirty="0"/>
        </a:p>
        <a:p>
          <a:pPr marL="114300" lvl="1" indent="-114300" algn="l" defTabSz="577850">
            <a:lnSpc>
              <a:spcPct val="90000"/>
            </a:lnSpc>
            <a:spcBef>
              <a:spcPct val="0"/>
            </a:spcBef>
            <a:spcAft>
              <a:spcPct val="15000"/>
            </a:spcAft>
            <a:buChar char="•"/>
          </a:pPr>
          <a:r>
            <a:rPr lang="en-GB" sz="1300" kern="1200" dirty="0"/>
            <a:t>Utilise colleague feedback and workforce data to deliver Wellbeing Cafes focussed on equality impacting topics including, but not restricted to, caring responsibilities, menopause, and men’s health. </a:t>
          </a:r>
        </a:p>
      </dsp:txBody>
      <dsp:txXfrm>
        <a:off x="8186201" y="835543"/>
        <a:ext cx="2391302" cy="374692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5BF68B-5AF9-7740-A921-0B18CF77B24B}" type="datetimeFigureOut">
              <a:rPr lang="en-US" smtClean="0"/>
              <a:t>6/11/2026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BF3BFA-167B-4047-84CE-55874E09CB23}" type="slidenum">
              <a:rPr lang="en-US" smtClean="0"/>
              <a:t>‹#›</a:t>
            </a:fld>
            <a:endParaRPr lang="en-US"/>
          </a:p>
        </p:txBody>
      </p:sp>
    </p:spTree>
    <p:extLst>
      <p:ext uri="{BB962C8B-B14F-4D97-AF65-F5344CB8AC3E}">
        <p14:creationId xmlns:p14="http://schemas.microsoft.com/office/powerpoint/2010/main" val="3632367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b="1"/>
          </a:p>
          <a:p>
            <a:endParaRPr lang="en-GB" b="1"/>
          </a:p>
        </p:txBody>
      </p:sp>
      <p:sp>
        <p:nvSpPr>
          <p:cNvPr id="4" name="Slide Number Placeholder 3"/>
          <p:cNvSpPr>
            <a:spLocks noGrp="1"/>
          </p:cNvSpPr>
          <p:nvPr>
            <p:ph type="sldNum" sz="quarter" idx="5"/>
          </p:nvPr>
        </p:nvSpPr>
        <p:spPr/>
        <p:txBody>
          <a:bodyPr/>
          <a:lstStyle/>
          <a:p>
            <a:fld id="{FCBF3BFA-167B-4047-84CE-55874E09CB23}" type="slidenum">
              <a:rPr lang="en-US" smtClean="0"/>
              <a:t>1</a:t>
            </a:fld>
            <a:endParaRPr lang="en-US"/>
          </a:p>
        </p:txBody>
      </p:sp>
    </p:spTree>
    <p:extLst>
      <p:ext uri="{BB962C8B-B14F-4D97-AF65-F5344CB8AC3E}">
        <p14:creationId xmlns:p14="http://schemas.microsoft.com/office/powerpoint/2010/main" val="517877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DE5AE-F3E3-53B1-6D94-575011A539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02170-56A3-D75B-BDDF-2A2C8C8F2DD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6AB8AF4-CC12-1775-4BCE-EA342DB6F8C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934C00D-74FE-4CA8-F858-01588AC8D409}"/>
              </a:ext>
            </a:extLst>
          </p:cNvPr>
          <p:cNvSpPr>
            <a:spLocks noGrp="1"/>
          </p:cNvSpPr>
          <p:nvPr>
            <p:ph type="sldNum" sz="quarter" idx="5"/>
          </p:nvPr>
        </p:nvSpPr>
        <p:spPr/>
        <p:txBody>
          <a:bodyPr/>
          <a:lstStyle/>
          <a:p>
            <a:fld id="{FCBF3BFA-167B-4047-84CE-55874E09CB23}" type="slidenum">
              <a:rPr lang="en-US" smtClean="0"/>
              <a:t>2</a:t>
            </a:fld>
            <a:endParaRPr lang="en-US"/>
          </a:p>
        </p:txBody>
      </p:sp>
    </p:spTree>
    <p:extLst>
      <p:ext uri="{BB962C8B-B14F-4D97-AF65-F5344CB8AC3E}">
        <p14:creationId xmlns:p14="http://schemas.microsoft.com/office/powerpoint/2010/main" val="3539250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BF3BFA-167B-4047-84CE-55874E09CB23}" type="slidenum">
              <a:rPr lang="en-US" smtClean="0"/>
              <a:t>3</a:t>
            </a:fld>
            <a:endParaRPr lang="en-US"/>
          </a:p>
        </p:txBody>
      </p:sp>
    </p:spTree>
    <p:extLst>
      <p:ext uri="{BB962C8B-B14F-4D97-AF65-F5344CB8AC3E}">
        <p14:creationId xmlns:p14="http://schemas.microsoft.com/office/powerpoint/2010/main" val="1109766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A476D-BE5E-6409-DC50-1D4B4FCA4C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9135B-5283-86C7-5A11-60DADB14624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C702620-00B0-441E-4F08-B12D7A0EAAE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0CFA188-5E1A-1E90-6389-ED37D367137C}"/>
              </a:ext>
            </a:extLst>
          </p:cNvPr>
          <p:cNvSpPr>
            <a:spLocks noGrp="1"/>
          </p:cNvSpPr>
          <p:nvPr>
            <p:ph type="sldNum" sz="quarter" idx="5"/>
          </p:nvPr>
        </p:nvSpPr>
        <p:spPr/>
        <p:txBody>
          <a:bodyPr/>
          <a:lstStyle/>
          <a:p>
            <a:fld id="{FCBF3BFA-167B-4047-84CE-55874E09CB23}" type="slidenum">
              <a:rPr lang="en-US" smtClean="0"/>
              <a:t>12</a:t>
            </a:fld>
            <a:endParaRPr lang="en-US"/>
          </a:p>
        </p:txBody>
      </p:sp>
    </p:spTree>
    <p:extLst>
      <p:ext uri="{BB962C8B-B14F-4D97-AF65-F5344CB8AC3E}">
        <p14:creationId xmlns:p14="http://schemas.microsoft.com/office/powerpoint/2010/main" val="308480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F78473-58FD-3D6B-BA08-D9590413C21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862818-8089-7761-B3B5-4F5BA9ED5BB2}"/>
              </a:ext>
            </a:extLst>
          </p:cNvPr>
          <p:cNvSpPr>
            <a:spLocks noGrp="1"/>
          </p:cNvSpPr>
          <p:nvPr>
            <p:ph type="ctrTitle"/>
          </p:nvPr>
        </p:nvSpPr>
        <p:spPr>
          <a:xfrm>
            <a:off x="1908313" y="2256872"/>
            <a:ext cx="8380676" cy="1514186"/>
          </a:xfrm>
          <a:prstGeom prst="rect">
            <a:avLst/>
          </a:prstGeom>
        </p:spPr>
        <p:txBody>
          <a:bodyPr lIns="0" tIns="0" rIns="0" bIns="0" anchor="b">
            <a:normAutofit/>
          </a:bodyPr>
          <a:lstStyle>
            <a:lvl1pPr algn="l">
              <a:defRPr sz="5000" b="1" spc="-4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6E48048B-084D-6069-F0A2-361B86B7C546}"/>
              </a:ext>
            </a:extLst>
          </p:cNvPr>
          <p:cNvSpPr>
            <a:spLocks noGrp="1"/>
          </p:cNvSpPr>
          <p:nvPr>
            <p:ph type="subTitle" idx="1"/>
          </p:nvPr>
        </p:nvSpPr>
        <p:spPr>
          <a:xfrm>
            <a:off x="1908313" y="3926647"/>
            <a:ext cx="8380676" cy="302148"/>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Footer Placeholder 6">
            <a:extLst>
              <a:ext uri="{FF2B5EF4-FFF2-40B4-BE49-F238E27FC236}">
                <a16:creationId xmlns:a16="http://schemas.microsoft.com/office/drawing/2014/main" id="{FAB5BB94-19D2-2441-831E-4FEA3269BB56}"/>
              </a:ext>
            </a:extLst>
          </p:cNvPr>
          <p:cNvSpPr>
            <a:spLocks noGrp="1"/>
          </p:cNvSpPr>
          <p:nvPr>
            <p:ph type="ftr" sz="quarter" idx="12"/>
          </p:nvPr>
        </p:nvSpPr>
        <p:spPr>
          <a:xfrm>
            <a:off x="288759" y="5293895"/>
            <a:ext cx="5332396" cy="1013693"/>
          </a:xfrm>
        </p:spPr>
        <p:txBody>
          <a:bodyPr/>
          <a:lstStyle>
            <a:lvl1pPr>
              <a:defRPr>
                <a:solidFill>
                  <a:schemeClr val="bg1"/>
                </a:solidFill>
              </a:defRPr>
            </a:lvl1pPr>
          </a:lstStyle>
          <a:p>
            <a:r>
              <a:rPr lang="en-US" sz="1000"/>
              <a:t>Official-Sensitive: Commercial </a:t>
            </a:r>
            <a:br>
              <a:rPr lang="en-US" sz="1000"/>
            </a:br>
            <a:r>
              <a:rPr lang="en-US" sz="1000"/>
              <a:t>Official-Sensitive: Personal</a:t>
            </a:r>
            <a:br>
              <a:rPr lang="en-US" sz="1000"/>
            </a:br>
            <a:r>
              <a:rPr lang="en-US" sz="1000"/>
              <a:t>Official</a:t>
            </a:r>
            <a:br>
              <a:rPr lang="en-US"/>
            </a:br>
            <a:r>
              <a:rPr lang="en-US" i="1"/>
              <a:t>[classify by deleting- NB Official is used when the material is not confidential]</a:t>
            </a:r>
          </a:p>
        </p:txBody>
      </p:sp>
    </p:spTree>
    <p:extLst>
      <p:ext uri="{BB962C8B-B14F-4D97-AF65-F5344CB8AC3E}">
        <p14:creationId xmlns:p14="http://schemas.microsoft.com/office/powerpoint/2010/main" val="447200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51D069-00CA-2192-916B-9732489C3A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Content Placeholder 3">
            <a:extLst>
              <a:ext uri="{FF2B5EF4-FFF2-40B4-BE49-F238E27FC236}">
                <a16:creationId xmlns:a16="http://schemas.microsoft.com/office/drawing/2014/main" id="{24E3F668-1210-8F15-75E9-E834AF608957}"/>
              </a:ext>
            </a:extLst>
          </p:cNvPr>
          <p:cNvSpPr>
            <a:spLocks noGrp="1"/>
          </p:cNvSpPr>
          <p:nvPr>
            <p:ph sz="quarter" idx="13"/>
          </p:nvPr>
        </p:nvSpPr>
        <p:spPr>
          <a:xfrm>
            <a:off x="775608" y="1698172"/>
            <a:ext cx="6251726" cy="4508954"/>
          </a:xfrm>
        </p:spPr>
        <p:txBody>
          <a:bodyPr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reeform 11">
            <a:extLst>
              <a:ext uri="{FF2B5EF4-FFF2-40B4-BE49-F238E27FC236}">
                <a16:creationId xmlns:a16="http://schemas.microsoft.com/office/drawing/2014/main" id="{C74A8C60-541C-5CEB-960A-B46C40EB6345}"/>
              </a:ext>
            </a:extLst>
          </p:cNvPr>
          <p:cNvSpPr/>
          <p:nvPr userDrawn="1"/>
        </p:nvSpPr>
        <p:spPr>
          <a:xfrm>
            <a:off x="7433734" y="2"/>
            <a:ext cx="4758266" cy="6857999"/>
          </a:xfrm>
          <a:custGeom>
            <a:avLst/>
            <a:gdLst>
              <a:gd name="connsiteX0" fmla="*/ 954823 w 4758266"/>
              <a:gd name="connsiteY0" fmla="*/ 0 h 6857999"/>
              <a:gd name="connsiteX1" fmla="*/ 4758266 w 4758266"/>
              <a:gd name="connsiteY1" fmla="*/ 0 h 6857999"/>
              <a:gd name="connsiteX2" fmla="*/ 4758266 w 4758266"/>
              <a:gd name="connsiteY2" fmla="*/ 6857999 h 6857999"/>
              <a:gd name="connsiteX3" fmla="*/ 954823 w 4758266"/>
              <a:gd name="connsiteY3" fmla="*/ 6857999 h 6857999"/>
              <a:gd name="connsiteX4" fmla="*/ 800133 w 4758266"/>
              <a:gd name="connsiteY4" fmla="*/ 6588966 h 6857999"/>
              <a:gd name="connsiteX5" fmla="*/ 0 w 4758266"/>
              <a:gd name="connsiteY5" fmla="*/ 3429000 h 6857999"/>
              <a:gd name="connsiteX6" fmla="*/ 800131 w 4758266"/>
              <a:gd name="connsiteY6" fmla="*/ 26903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8266" h="6857999">
                <a:moveTo>
                  <a:pt x="954823" y="0"/>
                </a:moveTo>
                <a:lnTo>
                  <a:pt x="4758266" y="0"/>
                </a:lnTo>
                <a:lnTo>
                  <a:pt x="4758266" y="6857999"/>
                </a:lnTo>
                <a:lnTo>
                  <a:pt x="954823" y="6857999"/>
                </a:lnTo>
                <a:lnTo>
                  <a:pt x="800133" y="6588966"/>
                </a:lnTo>
                <a:cubicBezTo>
                  <a:pt x="289852" y="5649625"/>
                  <a:pt x="0" y="4573162"/>
                  <a:pt x="0" y="3429000"/>
                </a:cubicBezTo>
                <a:cubicBezTo>
                  <a:pt x="0" y="2284839"/>
                  <a:pt x="289851" y="1208376"/>
                  <a:pt x="800131" y="26903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Content Placeholder 3">
            <a:extLst>
              <a:ext uri="{FF2B5EF4-FFF2-40B4-BE49-F238E27FC236}">
                <a16:creationId xmlns:a16="http://schemas.microsoft.com/office/drawing/2014/main" id="{87AB6385-3001-3CB1-CDAA-00B51D0F6310}"/>
              </a:ext>
            </a:extLst>
          </p:cNvPr>
          <p:cNvSpPr>
            <a:spLocks noGrp="1"/>
          </p:cNvSpPr>
          <p:nvPr>
            <p:ph sz="half" idx="2"/>
          </p:nvPr>
        </p:nvSpPr>
        <p:spPr>
          <a:xfrm>
            <a:off x="8382000" y="2114869"/>
            <a:ext cx="3200400" cy="4062093"/>
          </a:xfrm>
        </p:spPr>
        <p:txBody>
          <a:bodyPr lIns="0" tIns="0" rIns="0" bIns="0">
            <a:normAutofit/>
          </a:bodyPr>
          <a:lstStyle>
            <a:lvl1pPr marL="342900" indent="-342900">
              <a:buClr>
                <a:schemeClr val="accent1"/>
              </a:buClr>
              <a:buFont typeface="Arial" panose="020B0604020202020204" pitchFamily="34" charset="0"/>
              <a:buChar char="•"/>
              <a:defRPr sz="2000"/>
            </a:lvl1pPr>
            <a:lvl2pPr marL="800100" indent="-342900">
              <a:buClr>
                <a:schemeClr val="accent1"/>
              </a:buClr>
              <a:buFont typeface="Arial" panose="020B0604020202020204" pitchFamily="34" charset="0"/>
              <a:buChar char="•"/>
              <a:defRPr sz="2000"/>
            </a:lvl2pPr>
            <a:lvl3pPr marL="1257300" indent="-342900">
              <a:buClr>
                <a:schemeClr val="accent1"/>
              </a:buClr>
              <a:buFont typeface="Arial" panose="020B0604020202020204" pitchFamily="34" charset="0"/>
              <a:buChar char="•"/>
              <a:defRPr sz="2000"/>
            </a:lvl3pPr>
            <a:lvl4pPr marL="1714500" indent="-342900">
              <a:buClr>
                <a:schemeClr val="accent1"/>
              </a:buClr>
              <a:buFont typeface="Arial" panose="020B0604020202020204" pitchFamily="34" charset="0"/>
              <a:buChar char="•"/>
              <a:defRPr sz="2000"/>
            </a:lvl4pPr>
            <a:lvl5pPr marL="2171700" indent="-342900">
              <a:buClr>
                <a:schemeClr val="accent1"/>
              </a:buClr>
              <a:buFont typeface="Arial" panose="020B0604020202020204" pitchFamily="34" charset="0"/>
              <a:buChar char="•"/>
              <a:defRPr sz="2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0">
            <a:extLst>
              <a:ext uri="{FF2B5EF4-FFF2-40B4-BE49-F238E27FC236}">
                <a16:creationId xmlns:a16="http://schemas.microsoft.com/office/drawing/2014/main" id="{203E72A0-4506-985F-3B43-5D52ED71176E}"/>
              </a:ext>
            </a:extLst>
          </p:cNvPr>
          <p:cNvSpPr>
            <a:spLocks noGrp="1"/>
          </p:cNvSpPr>
          <p:nvPr>
            <p:ph type="body" sz="quarter" idx="14"/>
          </p:nvPr>
        </p:nvSpPr>
        <p:spPr>
          <a:xfrm>
            <a:off x="8381999" y="1085849"/>
            <a:ext cx="3200399" cy="849631"/>
          </a:xfrm>
        </p:spPr>
        <p:txBody>
          <a:bodyPr lIns="0" tIns="0" rIns="0" bIns="0" anchor="b" anchorCtr="0">
            <a:noAutofit/>
          </a:bodyPr>
          <a:lstStyle>
            <a:lvl1pPr marL="0" indent="0" algn="l">
              <a:lnSpc>
                <a:spcPct val="90000"/>
              </a:lnSpc>
              <a:buNone/>
              <a:defRPr b="0">
                <a:solidFill>
                  <a:schemeClr val="accent1"/>
                </a:solidFill>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en-GB"/>
              <a:t>Click to edit Master text styles</a:t>
            </a:r>
            <a:endParaRPr lang="en-US"/>
          </a:p>
        </p:txBody>
      </p:sp>
      <p:sp>
        <p:nvSpPr>
          <p:cNvPr id="7" name="Title Placeholder 8">
            <a:extLst>
              <a:ext uri="{FF2B5EF4-FFF2-40B4-BE49-F238E27FC236}">
                <a16:creationId xmlns:a16="http://schemas.microsoft.com/office/drawing/2014/main" id="{E78BE06A-4E2A-6EEC-A828-AD02743E55F6}"/>
              </a:ext>
            </a:extLst>
          </p:cNvPr>
          <p:cNvSpPr>
            <a:spLocks noGrp="1"/>
          </p:cNvSpPr>
          <p:nvPr>
            <p:ph type="title"/>
          </p:nvPr>
        </p:nvSpPr>
        <p:spPr>
          <a:xfrm>
            <a:off x="1505856" y="579664"/>
            <a:ext cx="5521477" cy="506186"/>
          </a:xfrm>
          <a:prstGeom prst="rect">
            <a:avLst/>
          </a:prstGeom>
        </p:spPr>
        <p:txBody>
          <a:bodyPr vert="horz" lIns="0" tIns="0" rIns="0" bIns="0" rtlCol="0" anchor="ctr" anchorCtr="0">
            <a:normAutofit/>
          </a:bodyPr>
          <a:lstStyle>
            <a:lvl1pPr>
              <a:defRPr>
                <a:solidFill>
                  <a:schemeClr val="bg1"/>
                </a:solidFill>
              </a:defRPr>
            </a:lvl1pPr>
          </a:lstStyle>
          <a:p>
            <a:r>
              <a:rPr lang="en-GB"/>
              <a:t>Click to edit Master title style</a:t>
            </a:r>
            <a:endParaRPr lang="en-US"/>
          </a:p>
        </p:txBody>
      </p:sp>
      <p:sp>
        <p:nvSpPr>
          <p:cNvPr id="2" name="Footer Placeholder 1">
            <a:extLst>
              <a:ext uri="{FF2B5EF4-FFF2-40B4-BE49-F238E27FC236}">
                <a16:creationId xmlns:a16="http://schemas.microsoft.com/office/drawing/2014/main" id="{0C4BED09-4129-8827-9C02-E7F91D5A13B4}"/>
              </a:ext>
            </a:extLst>
          </p:cNvPr>
          <p:cNvSpPr>
            <a:spLocks noGrp="1"/>
          </p:cNvSpPr>
          <p:nvPr>
            <p:ph type="ftr" sz="quarter" idx="15"/>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 </a:t>
            </a:r>
            <a:endParaRPr lang="en-US"/>
          </a:p>
        </p:txBody>
      </p:sp>
    </p:spTree>
    <p:extLst>
      <p:ext uri="{BB962C8B-B14F-4D97-AF65-F5344CB8AC3E}">
        <p14:creationId xmlns:p14="http://schemas.microsoft.com/office/powerpoint/2010/main" val="1358332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C1E3B5-4C72-ADFC-F26D-E7341D17E93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48C00-ECF6-F396-4A4E-E1767C1C3231}"/>
              </a:ext>
            </a:extLst>
          </p:cNvPr>
          <p:cNvSpPr>
            <a:spLocks noGrp="1"/>
          </p:cNvSpPr>
          <p:nvPr>
            <p:ph type="title"/>
          </p:nvPr>
        </p:nvSpPr>
        <p:spPr>
          <a:xfrm>
            <a:off x="775608" y="1338942"/>
            <a:ext cx="3996418" cy="1143001"/>
          </a:xfrm>
          <a:prstGeom prst="rect">
            <a:avLst/>
          </a:prstGeom>
        </p:spPr>
        <p:txBody>
          <a:bodyPr lIns="0" tIns="0" rIns="0" bIns="0" anchor="b">
            <a:normAutofit/>
          </a:bodyPr>
          <a:lstStyle>
            <a:lvl1pPr>
              <a:defRPr sz="3600">
                <a:solidFill>
                  <a:schemeClr val="bg1"/>
                </a:solidFill>
              </a:defRPr>
            </a:lvl1pPr>
          </a:lstStyle>
          <a:p>
            <a:r>
              <a:rPr lang="en-GB"/>
              <a:t>Click to edit Master title style</a:t>
            </a:r>
            <a:endParaRPr lang="en-US"/>
          </a:p>
        </p:txBody>
      </p:sp>
      <p:sp>
        <p:nvSpPr>
          <p:cNvPr id="15" name="Picture Placeholder 14">
            <a:extLst>
              <a:ext uri="{FF2B5EF4-FFF2-40B4-BE49-F238E27FC236}">
                <a16:creationId xmlns:a16="http://schemas.microsoft.com/office/drawing/2014/main" id="{270DC7A9-3398-E29D-2D4E-574422E969C0}"/>
              </a:ext>
            </a:extLst>
          </p:cNvPr>
          <p:cNvSpPr>
            <a:spLocks noGrp="1"/>
          </p:cNvSpPr>
          <p:nvPr>
            <p:ph type="pic" idx="1"/>
          </p:nvPr>
        </p:nvSpPr>
        <p:spPr>
          <a:xfrm>
            <a:off x="5455447" y="1"/>
            <a:ext cx="6736553" cy="6857999"/>
          </a:xfrm>
          <a:custGeom>
            <a:avLst/>
            <a:gdLst>
              <a:gd name="connsiteX0" fmla="*/ 938388 w 6736553"/>
              <a:gd name="connsiteY0" fmla="*/ 0 h 6857999"/>
              <a:gd name="connsiteX1" fmla="*/ 6736553 w 6736553"/>
              <a:gd name="connsiteY1" fmla="*/ 0 h 6857999"/>
              <a:gd name="connsiteX2" fmla="*/ 6736553 w 6736553"/>
              <a:gd name="connsiteY2" fmla="*/ 6857999 h 6857999"/>
              <a:gd name="connsiteX3" fmla="*/ 938388 w 6736553"/>
              <a:gd name="connsiteY3" fmla="*/ 6857999 h 6857999"/>
              <a:gd name="connsiteX4" fmla="*/ 813066 w 6736553"/>
              <a:gd name="connsiteY4" fmla="*/ 6640043 h 6857999"/>
              <a:gd name="connsiteX5" fmla="*/ 0 w 6736553"/>
              <a:gd name="connsiteY5" fmla="*/ 3429000 h 6857999"/>
              <a:gd name="connsiteX6" fmla="*/ 813065 w 6736553"/>
              <a:gd name="connsiteY6" fmla="*/ 217958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6553" h="6857999">
                <a:moveTo>
                  <a:pt x="938388" y="0"/>
                </a:moveTo>
                <a:lnTo>
                  <a:pt x="6736553" y="0"/>
                </a:lnTo>
                <a:lnTo>
                  <a:pt x="6736553" y="6857999"/>
                </a:lnTo>
                <a:lnTo>
                  <a:pt x="938388" y="6857999"/>
                </a:lnTo>
                <a:lnTo>
                  <a:pt x="813066" y="6640043"/>
                </a:lnTo>
                <a:cubicBezTo>
                  <a:pt x="294537" y="5685518"/>
                  <a:pt x="0" y="4591656"/>
                  <a:pt x="0" y="3429000"/>
                </a:cubicBezTo>
                <a:cubicBezTo>
                  <a:pt x="0" y="2266345"/>
                  <a:pt x="294538" y="1172482"/>
                  <a:pt x="813065" y="217958"/>
                </a:cubicBezTo>
                <a:close/>
              </a:path>
            </a:pathLst>
          </a:custGeom>
          <a:solidFill>
            <a:schemeClr val="bg2"/>
          </a:solidFill>
        </p:spPr>
        <p:txBody>
          <a:bodyPr wrap="square" anchor="ctr" anchorCtr="0">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4" name="Text Placeholder 23">
            <a:extLst>
              <a:ext uri="{FF2B5EF4-FFF2-40B4-BE49-F238E27FC236}">
                <a16:creationId xmlns:a16="http://schemas.microsoft.com/office/drawing/2014/main" id="{5EEFA0FD-2D2C-A669-B275-BC5144B89FB7}"/>
              </a:ext>
            </a:extLst>
          </p:cNvPr>
          <p:cNvSpPr>
            <a:spLocks noGrp="1"/>
          </p:cNvSpPr>
          <p:nvPr>
            <p:ph type="body" sz="quarter" idx="10"/>
          </p:nvPr>
        </p:nvSpPr>
        <p:spPr>
          <a:xfrm>
            <a:off x="775608" y="2767692"/>
            <a:ext cx="3996418" cy="3588657"/>
          </a:xfrm>
        </p:spPr>
        <p:txBody>
          <a:bodyPr lIns="0" tIns="0"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3">
            <a:extLst>
              <a:ext uri="{FF2B5EF4-FFF2-40B4-BE49-F238E27FC236}">
                <a16:creationId xmlns:a16="http://schemas.microsoft.com/office/drawing/2014/main" id="{DA0C9C54-D412-4158-C774-8222FF59A094}"/>
              </a:ext>
            </a:extLst>
          </p:cNvPr>
          <p:cNvSpPr>
            <a:spLocks noGrp="1"/>
          </p:cNvSpPr>
          <p:nvPr>
            <p:ph type="ftr" sz="quarter" idx="11"/>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 </a:t>
            </a:r>
            <a:endParaRPr lang="en-US"/>
          </a:p>
        </p:txBody>
      </p:sp>
    </p:spTree>
    <p:extLst>
      <p:ext uri="{BB962C8B-B14F-4D97-AF65-F5344CB8AC3E}">
        <p14:creationId xmlns:p14="http://schemas.microsoft.com/office/powerpoint/2010/main" val="3012800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E74B922-AF3B-588E-487C-5B531EDCAA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939C564-12DD-C467-E9B1-51C8A3DA9D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657730" y="579663"/>
            <a:ext cx="1023484" cy="402997"/>
          </a:xfrm>
          <a:prstGeom prst="rect">
            <a:avLst/>
          </a:prstGeom>
        </p:spPr>
      </p:pic>
      <p:sp>
        <p:nvSpPr>
          <p:cNvPr id="2" name="Title 1">
            <a:extLst>
              <a:ext uri="{FF2B5EF4-FFF2-40B4-BE49-F238E27FC236}">
                <a16:creationId xmlns:a16="http://schemas.microsoft.com/office/drawing/2014/main" id="{B2491310-0E7E-6C46-CF63-B518286FDA22}"/>
              </a:ext>
            </a:extLst>
          </p:cNvPr>
          <p:cNvSpPr>
            <a:spLocks noGrp="1"/>
          </p:cNvSpPr>
          <p:nvPr>
            <p:ph type="title"/>
          </p:nvPr>
        </p:nvSpPr>
        <p:spPr>
          <a:xfrm>
            <a:off x="3131821" y="1332070"/>
            <a:ext cx="7518763" cy="2852737"/>
          </a:xfrm>
          <a:prstGeom prst="rect">
            <a:avLst/>
          </a:prstGeom>
        </p:spPr>
        <p:txBody>
          <a:bodyPr anchor="b" anchorCtr="0">
            <a:normAutofit/>
          </a:bodyPr>
          <a:lstStyle>
            <a:lvl1pPr>
              <a:defRPr sz="6600">
                <a:solidFill>
                  <a:schemeClr val="bg1"/>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5AC141B3-AC92-F2CC-A102-3B22C7426E13}"/>
              </a:ext>
            </a:extLst>
          </p:cNvPr>
          <p:cNvSpPr>
            <a:spLocks noGrp="1"/>
          </p:cNvSpPr>
          <p:nvPr>
            <p:ph type="body" sz="quarter" idx="10"/>
          </p:nvPr>
        </p:nvSpPr>
        <p:spPr>
          <a:xfrm>
            <a:off x="3131820" y="4276045"/>
            <a:ext cx="7518763" cy="496251"/>
          </a:xfrm>
        </p:spPr>
        <p:txBody>
          <a:bodyPr>
            <a:normAutofit/>
          </a:bodyPr>
          <a:lstStyle>
            <a:lvl1pPr marL="0" indent="0">
              <a:buNone/>
              <a:defRPr sz="2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989093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81BC4-9960-6129-8061-9346B54D3B50}"/>
              </a:ext>
            </a:extLst>
          </p:cNvPr>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4B3F7F99-EFFF-9C1F-4FE7-3DAC12EEE5FB}"/>
              </a:ext>
            </a:extLst>
          </p:cNvPr>
          <p:cNvSpPr>
            <a:spLocks noGrp="1"/>
          </p:cNvSpPr>
          <p:nvPr>
            <p:ph type="sldNum" sz="quarter" idx="10"/>
          </p:nvPr>
        </p:nvSpPr>
        <p:spPr/>
        <p:txBody>
          <a:bodyPr/>
          <a:lstStyle/>
          <a:p>
            <a:fld id="{B1CA9F02-3005-1F45-95E4-EF74BDEEBD2A}" type="slidenum">
              <a:rPr lang="en-US" smtClean="0"/>
              <a:pPr/>
              <a:t>‹#›</a:t>
            </a:fld>
            <a:endParaRPr lang="en-US"/>
          </a:p>
        </p:txBody>
      </p:sp>
    </p:spTree>
    <p:extLst>
      <p:ext uri="{BB962C8B-B14F-4D97-AF65-F5344CB8AC3E}">
        <p14:creationId xmlns:p14="http://schemas.microsoft.com/office/powerpoint/2010/main" val="4058063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F78473-58FD-3D6B-BA08-D9590413C21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862818-8089-7761-B3B5-4F5BA9ED5BB2}"/>
              </a:ext>
            </a:extLst>
          </p:cNvPr>
          <p:cNvSpPr>
            <a:spLocks noGrp="1"/>
          </p:cNvSpPr>
          <p:nvPr>
            <p:ph type="ctrTitle"/>
          </p:nvPr>
        </p:nvSpPr>
        <p:spPr>
          <a:xfrm>
            <a:off x="1908313" y="2256872"/>
            <a:ext cx="8380676" cy="1514186"/>
          </a:xfrm>
          <a:prstGeom prst="rect">
            <a:avLst/>
          </a:prstGeom>
        </p:spPr>
        <p:txBody>
          <a:bodyPr lIns="0" tIns="0" rIns="0" bIns="0" anchor="b">
            <a:normAutofit/>
          </a:bodyPr>
          <a:lstStyle>
            <a:lvl1pPr algn="l">
              <a:defRPr sz="5000" b="1" spc="-4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6E48048B-084D-6069-F0A2-361B86B7C546}"/>
              </a:ext>
            </a:extLst>
          </p:cNvPr>
          <p:cNvSpPr>
            <a:spLocks noGrp="1"/>
          </p:cNvSpPr>
          <p:nvPr>
            <p:ph type="subTitle" idx="1"/>
          </p:nvPr>
        </p:nvSpPr>
        <p:spPr>
          <a:xfrm>
            <a:off x="1908313" y="3926647"/>
            <a:ext cx="8380676" cy="302148"/>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Footer Placeholder 6">
            <a:extLst>
              <a:ext uri="{FF2B5EF4-FFF2-40B4-BE49-F238E27FC236}">
                <a16:creationId xmlns:a16="http://schemas.microsoft.com/office/drawing/2014/main" id="{FAB5BB94-19D2-2441-831E-4FEA3269BB56}"/>
              </a:ext>
            </a:extLst>
          </p:cNvPr>
          <p:cNvSpPr>
            <a:spLocks noGrp="1"/>
          </p:cNvSpPr>
          <p:nvPr>
            <p:ph type="ftr" sz="quarter" idx="12"/>
          </p:nvPr>
        </p:nvSpPr>
        <p:spPr>
          <a:xfrm>
            <a:off x="288759" y="5293895"/>
            <a:ext cx="5332396" cy="1013693"/>
          </a:xfrm>
        </p:spPr>
        <p:txBody>
          <a:bodyPr/>
          <a:lstStyle>
            <a:lvl1pPr>
              <a:defRPr>
                <a:solidFill>
                  <a:schemeClr val="bg1"/>
                </a:solidFill>
              </a:defRPr>
            </a:lvl1pPr>
          </a:lstStyle>
          <a:p>
            <a:r>
              <a:rPr lang="en-US" sz="1000"/>
              <a:t>Official-Sensitive: Commercial </a:t>
            </a:r>
            <a:br>
              <a:rPr lang="en-US" sz="1000"/>
            </a:br>
            <a:r>
              <a:rPr lang="en-US" sz="1000"/>
              <a:t>Official-Sensitive: Personal</a:t>
            </a:r>
            <a:br>
              <a:rPr lang="en-US" sz="1000"/>
            </a:br>
            <a:r>
              <a:rPr lang="en-US" sz="1000"/>
              <a:t>Official</a:t>
            </a:r>
            <a:br>
              <a:rPr lang="en-US"/>
            </a:br>
            <a:r>
              <a:rPr lang="en-US" i="1"/>
              <a:t>[classify by deleting- NB Official is used when the material is not confidential]</a:t>
            </a:r>
          </a:p>
        </p:txBody>
      </p:sp>
    </p:spTree>
    <p:extLst>
      <p:ext uri="{BB962C8B-B14F-4D97-AF65-F5344CB8AC3E}">
        <p14:creationId xmlns:p14="http://schemas.microsoft.com/office/powerpoint/2010/main" val="21068091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5A2B2C-E687-E960-82C1-611DD88A8DE4}"/>
              </a:ext>
            </a:extLst>
          </p:cNvPr>
          <p:cNvSpPr>
            <a:spLocks noGrp="1"/>
          </p:cNvSpPr>
          <p:nvPr>
            <p:ph idx="1"/>
          </p:nvPr>
        </p:nvSpPr>
        <p:spPr>
          <a:xfrm>
            <a:off x="775606" y="1698171"/>
            <a:ext cx="10578193" cy="4478792"/>
          </a:xfrm>
        </p:spPr>
        <p:txBody>
          <a:bodyPr bIns="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4C90E4AA-DA64-7D2C-7434-C93B2C32BEA4}"/>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Title Placeholder 8">
            <a:extLst>
              <a:ext uri="{FF2B5EF4-FFF2-40B4-BE49-F238E27FC236}">
                <a16:creationId xmlns:a16="http://schemas.microsoft.com/office/drawing/2014/main" id="{95716E99-D5A3-E5E7-72D0-5DB5BC3B9501}"/>
              </a:ext>
            </a:extLst>
          </p:cNvPr>
          <p:cNvSpPr>
            <a:spLocks noGrp="1"/>
          </p:cNvSpPr>
          <p:nvPr>
            <p:ph type="title"/>
          </p:nvPr>
        </p:nvSpPr>
        <p:spPr>
          <a:xfrm>
            <a:off x="1505855" y="579664"/>
            <a:ext cx="8731449" cy="506186"/>
          </a:xfrm>
          <a:prstGeom prst="rect">
            <a:avLst/>
          </a:prstGeom>
        </p:spPr>
        <p:txBody>
          <a:bodyPr vert="horz" lIns="0" tIns="0" rIns="0" bIns="0" rtlCol="0" anchor="ctr" anchorCtr="0">
            <a:normAutofit/>
          </a:bodyPr>
          <a:lstStyle/>
          <a:p>
            <a:r>
              <a:rPr lang="en-GB"/>
              <a:t>Click to edit Master title style</a:t>
            </a:r>
            <a:endParaRPr lang="en-US"/>
          </a:p>
        </p:txBody>
      </p:sp>
      <p:sp>
        <p:nvSpPr>
          <p:cNvPr id="5" name="Footer Placeholder 4">
            <a:extLst>
              <a:ext uri="{FF2B5EF4-FFF2-40B4-BE49-F238E27FC236}">
                <a16:creationId xmlns:a16="http://schemas.microsoft.com/office/drawing/2014/main" id="{FAAEF4A2-9B09-6A97-3488-90EBE28E34EB}"/>
              </a:ext>
            </a:extLst>
          </p:cNvPr>
          <p:cNvSpPr>
            <a:spLocks noGrp="1"/>
          </p:cNvSpPr>
          <p:nvPr>
            <p:ph type="ftr" sz="quarter" idx="13"/>
          </p:nvPr>
        </p:nvSpPr>
        <p:spPr>
          <a:xfrm>
            <a:off x="288759" y="6356350"/>
            <a:ext cx="3607380" cy="365125"/>
          </a:xfrm>
        </p:spPr>
        <p:txBody>
          <a:body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2208414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NH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FD86A5-3D83-01C8-D565-01F4A582FAC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685A2B2C-E687-E960-82C1-611DD88A8DE4}"/>
              </a:ext>
            </a:extLst>
          </p:cNvPr>
          <p:cNvSpPr>
            <a:spLocks noGrp="1"/>
          </p:cNvSpPr>
          <p:nvPr>
            <p:ph idx="1"/>
          </p:nvPr>
        </p:nvSpPr>
        <p:spPr>
          <a:xfrm>
            <a:off x="775606" y="1698171"/>
            <a:ext cx="10578193" cy="4478792"/>
          </a:xfrm>
        </p:spPr>
        <p:txBody>
          <a:bodyPr bIns="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4C90E4AA-DA64-7D2C-7434-C93B2C32BEA4}"/>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Title Placeholder 8">
            <a:extLst>
              <a:ext uri="{FF2B5EF4-FFF2-40B4-BE49-F238E27FC236}">
                <a16:creationId xmlns:a16="http://schemas.microsoft.com/office/drawing/2014/main" id="{95716E99-D5A3-E5E7-72D0-5DB5BC3B9501}"/>
              </a:ext>
            </a:extLst>
          </p:cNvPr>
          <p:cNvSpPr>
            <a:spLocks noGrp="1"/>
          </p:cNvSpPr>
          <p:nvPr>
            <p:ph type="title"/>
          </p:nvPr>
        </p:nvSpPr>
        <p:spPr>
          <a:xfrm>
            <a:off x="1505856" y="579664"/>
            <a:ext cx="8470166" cy="506186"/>
          </a:xfrm>
          <a:prstGeom prst="rect">
            <a:avLst/>
          </a:prstGeom>
        </p:spPr>
        <p:txBody>
          <a:bodyPr vert="horz" lIns="0" tIns="0" rIns="0" bIns="0" rtlCol="0" anchor="ctr" anchorCtr="0">
            <a:normAutofit/>
          </a:bodyPr>
          <a:lstStyle/>
          <a:p>
            <a:r>
              <a:rPr lang="en-GB"/>
              <a:t>Click to edit Master title style</a:t>
            </a:r>
            <a:endParaRPr lang="en-US"/>
          </a:p>
        </p:txBody>
      </p:sp>
      <p:sp>
        <p:nvSpPr>
          <p:cNvPr id="5" name="Footer Placeholder 4">
            <a:extLst>
              <a:ext uri="{FF2B5EF4-FFF2-40B4-BE49-F238E27FC236}">
                <a16:creationId xmlns:a16="http://schemas.microsoft.com/office/drawing/2014/main" id="{4A9FB211-0EB4-E1B3-6770-3BFF8D8592D5}"/>
              </a:ext>
            </a:extLst>
          </p:cNvPr>
          <p:cNvSpPr>
            <a:spLocks noGrp="1"/>
          </p:cNvSpPr>
          <p:nvPr>
            <p:ph type="ftr" sz="quarter" idx="13"/>
          </p:nvPr>
        </p:nvSpPr>
        <p:spPr/>
        <p:txBody>
          <a:body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 </a:t>
            </a:r>
            <a:endParaRPr lang="en-US"/>
          </a:p>
        </p:txBody>
      </p:sp>
    </p:spTree>
    <p:extLst>
      <p:ext uri="{BB962C8B-B14F-4D97-AF65-F5344CB8AC3E}">
        <p14:creationId xmlns:p14="http://schemas.microsoft.com/office/powerpoint/2010/main" val="38830288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CE84A1D-63E3-4B57-9589-BAFCEFC0786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Oval 4">
            <a:extLst>
              <a:ext uri="{FF2B5EF4-FFF2-40B4-BE49-F238E27FC236}">
                <a16:creationId xmlns:a16="http://schemas.microsoft.com/office/drawing/2014/main" id="{B38D06A0-9374-FAFE-B6A1-18AAC1C7D3C8}"/>
              </a:ext>
            </a:extLst>
          </p:cNvPr>
          <p:cNvSpPr/>
          <p:nvPr userDrawn="1"/>
        </p:nvSpPr>
        <p:spPr>
          <a:xfrm>
            <a:off x="1355075" y="2002630"/>
            <a:ext cx="2732183" cy="273218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491310-0E7E-6C46-CF63-B518286FDA22}"/>
              </a:ext>
            </a:extLst>
          </p:cNvPr>
          <p:cNvSpPr>
            <a:spLocks noGrp="1"/>
          </p:cNvSpPr>
          <p:nvPr>
            <p:ph type="title"/>
          </p:nvPr>
        </p:nvSpPr>
        <p:spPr>
          <a:xfrm>
            <a:off x="4472940" y="2002630"/>
            <a:ext cx="6880860" cy="2852737"/>
          </a:xfrm>
          <a:prstGeom prst="rect">
            <a:avLst/>
          </a:prstGeom>
        </p:spPr>
        <p:txBody>
          <a:bodyPr anchor="ctr" anchorCtr="0">
            <a:normAutofit/>
          </a:bodyPr>
          <a:lstStyle>
            <a:lvl1pPr>
              <a:defRPr sz="72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AF3ECFC-B99B-8251-ABF9-2EF249D7716A}"/>
              </a:ext>
            </a:extLst>
          </p:cNvPr>
          <p:cNvSpPr>
            <a:spLocks noGrp="1"/>
          </p:cNvSpPr>
          <p:nvPr>
            <p:ph type="body" idx="1" hasCustomPrompt="1"/>
          </p:nvPr>
        </p:nvSpPr>
        <p:spPr>
          <a:xfrm>
            <a:off x="1575253" y="2557627"/>
            <a:ext cx="2291825" cy="1622188"/>
          </a:xfrm>
        </p:spPr>
        <p:txBody>
          <a:bodyPr anchor="ctr" anchorCtr="0">
            <a:noAutofit/>
          </a:bodyPr>
          <a:lstStyle>
            <a:lvl1pPr marL="0" indent="0" algn="ctr">
              <a:buNone/>
              <a:defRPr sz="15000" b="1" spc="-1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1</a:t>
            </a:r>
          </a:p>
        </p:txBody>
      </p:sp>
      <p:sp>
        <p:nvSpPr>
          <p:cNvPr id="4" name="Footer Placeholder 3">
            <a:extLst>
              <a:ext uri="{FF2B5EF4-FFF2-40B4-BE49-F238E27FC236}">
                <a16:creationId xmlns:a16="http://schemas.microsoft.com/office/drawing/2014/main" id="{306AFF8B-DEC0-613B-04B4-F80A0834BB1F}"/>
              </a:ext>
            </a:extLst>
          </p:cNvPr>
          <p:cNvSpPr>
            <a:spLocks noGrp="1"/>
          </p:cNvSpPr>
          <p:nvPr>
            <p:ph type="ftr" sz="quarter" idx="10"/>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 </a:t>
            </a:r>
            <a:endParaRPr lang="en-US"/>
          </a:p>
        </p:txBody>
      </p:sp>
      <p:sp>
        <p:nvSpPr>
          <p:cNvPr id="6" name="Slide Number Placeholder 5">
            <a:extLst>
              <a:ext uri="{FF2B5EF4-FFF2-40B4-BE49-F238E27FC236}">
                <a16:creationId xmlns:a16="http://schemas.microsoft.com/office/drawing/2014/main" id="{99E4EF17-4C1C-D4A8-75D3-281315619256}"/>
              </a:ext>
            </a:extLst>
          </p:cNvPr>
          <p:cNvSpPr>
            <a:spLocks noGrp="1"/>
          </p:cNvSpPr>
          <p:nvPr>
            <p:ph type="sldNum" sz="quarter" idx="11"/>
          </p:nvPr>
        </p:nvSpPr>
        <p:spPr/>
        <p:txBody>
          <a:bodyPr/>
          <a:lstStyle/>
          <a:p>
            <a:fld id="{B1CA9F02-3005-1F45-95E4-EF74BDEEBD2A}" type="slidenum">
              <a:rPr lang="en-US" smtClean="0"/>
              <a:pPr/>
              <a:t>‹#›</a:t>
            </a:fld>
            <a:endParaRPr lang="en-US"/>
          </a:p>
        </p:txBody>
      </p:sp>
    </p:spTree>
    <p:extLst>
      <p:ext uri="{BB962C8B-B14F-4D97-AF65-F5344CB8AC3E}">
        <p14:creationId xmlns:p14="http://schemas.microsoft.com/office/powerpoint/2010/main" val="2664784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side ba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CC8BCDA-7A53-A2C8-A5D7-9EE5070C4271}"/>
              </a:ext>
            </a:extLst>
          </p:cNvPr>
          <p:cNvSpPr/>
          <p:nvPr userDrawn="1"/>
        </p:nvSpPr>
        <p:spPr>
          <a:xfrm>
            <a:off x="7433734" y="2"/>
            <a:ext cx="4758266" cy="6857999"/>
          </a:xfrm>
          <a:custGeom>
            <a:avLst/>
            <a:gdLst>
              <a:gd name="connsiteX0" fmla="*/ 954823 w 4758266"/>
              <a:gd name="connsiteY0" fmla="*/ 0 h 6857999"/>
              <a:gd name="connsiteX1" fmla="*/ 4758266 w 4758266"/>
              <a:gd name="connsiteY1" fmla="*/ 0 h 6857999"/>
              <a:gd name="connsiteX2" fmla="*/ 4758266 w 4758266"/>
              <a:gd name="connsiteY2" fmla="*/ 6857999 h 6857999"/>
              <a:gd name="connsiteX3" fmla="*/ 954823 w 4758266"/>
              <a:gd name="connsiteY3" fmla="*/ 6857999 h 6857999"/>
              <a:gd name="connsiteX4" fmla="*/ 800133 w 4758266"/>
              <a:gd name="connsiteY4" fmla="*/ 6588966 h 6857999"/>
              <a:gd name="connsiteX5" fmla="*/ 0 w 4758266"/>
              <a:gd name="connsiteY5" fmla="*/ 3429000 h 6857999"/>
              <a:gd name="connsiteX6" fmla="*/ 800131 w 4758266"/>
              <a:gd name="connsiteY6" fmla="*/ 26903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8266" h="6857999">
                <a:moveTo>
                  <a:pt x="954823" y="0"/>
                </a:moveTo>
                <a:lnTo>
                  <a:pt x="4758266" y="0"/>
                </a:lnTo>
                <a:lnTo>
                  <a:pt x="4758266" y="6857999"/>
                </a:lnTo>
                <a:lnTo>
                  <a:pt x="954823" y="6857999"/>
                </a:lnTo>
                <a:lnTo>
                  <a:pt x="800133" y="6588966"/>
                </a:lnTo>
                <a:cubicBezTo>
                  <a:pt x="289852" y="5649625"/>
                  <a:pt x="0" y="4573162"/>
                  <a:pt x="0" y="3429000"/>
                </a:cubicBezTo>
                <a:cubicBezTo>
                  <a:pt x="0" y="2284839"/>
                  <a:pt x="289851" y="1208376"/>
                  <a:pt x="800131" y="269034"/>
                </a:cubicBezTo>
                <a:close/>
              </a:path>
            </a:pathLst>
          </a:custGeom>
          <a:solidFill>
            <a:srgbClr val="E2E5E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87F06A2-4164-E250-2E1E-13A2EEADF878}"/>
              </a:ext>
            </a:extLst>
          </p:cNvPr>
          <p:cNvSpPr>
            <a:spLocks noGrp="1"/>
          </p:cNvSpPr>
          <p:nvPr>
            <p:ph sz="half" idx="1"/>
          </p:nvPr>
        </p:nvSpPr>
        <p:spPr>
          <a:xfrm>
            <a:off x="775607" y="1698171"/>
            <a:ext cx="5244193" cy="4478792"/>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38D40FF-19FD-3FE9-C8C1-CB14DC8E76EB}"/>
              </a:ext>
            </a:extLst>
          </p:cNvPr>
          <p:cNvSpPr>
            <a:spLocks noGrp="1"/>
          </p:cNvSpPr>
          <p:nvPr>
            <p:ph sz="half" idx="2"/>
          </p:nvPr>
        </p:nvSpPr>
        <p:spPr>
          <a:xfrm>
            <a:off x="8382000" y="2114869"/>
            <a:ext cx="3200400" cy="4062093"/>
          </a:xfrm>
        </p:spPr>
        <p:txBody>
          <a:bodyPr lIns="0" tIns="0" rIns="0" bIns="0">
            <a:normAutofit/>
          </a:bodyPr>
          <a:lstStyle>
            <a:lvl1pPr marL="342900" indent="-342900">
              <a:buClr>
                <a:schemeClr val="accent1"/>
              </a:buClr>
              <a:buFont typeface="Arial" panose="020B0604020202020204" pitchFamily="34" charset="0"/>
              <a:buChar char="•"/>
              <a:defRPr sz="2000"/>
            </a:lvl1pPr>
            <a:lvl2pPr marL="800100" indent="-342900">
              <a:buClr>
                <a:schemeClr val="accent1"/>
              </a:buClr>
              <a:buFont typeface="Arial" panose="020B0604020202020204" pitchFamily="34" charset="0"/>
              <a:buChar char="•"/>
              <a:defRPr sz="2000"/>
            </a:lvl2pPr>
            <a:lvl3pPr marL="1257300" indent="-342900">
              <a:buClr>
                <a:schemeClr val="accent1"/>
              </a:buClr>
              <a:buFont typeface="Arial" panose="020B0604020202020204" pitchFamily="34" charset="0"/>
              <a:buChar char="•"/>
              <a:defRPr sz="2000"/>
            </a:lvl3pPr>
            <a:lvl4pPr marL="1714500" indent="-342900">
              <a:buClr>
                <a:schemeClr val="accent1"/>
              </a:buClr>
              <a:buFont typeface="Arial" panose="020B0604020202020204" pitchFamily="34" charset="0"/>
              <a:buChar char="•"/>
              <a:defRPr sz="2000"/>
            </a:lvl4pPr>
            <a:lvl5pPr marL="2171700" indent="-342900">
              <a:buClr>
                <a:schemeClr val="accent1"/>
              </a:buClr>
              <a:buFont typeface="Arial" panose="020B0604020202020204" pitchFamily="34" charset="0"/>
              <a:buChar char="•"/>
              <a:defRPr sz="2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996A3278-0A08-A0EF-9B14-D48B19EEE5EF}"/>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11" name="Text Placeholder 10">
            <a:extLst>
              <a:ext uri="{FF2B5EF4-FFF2-40B4-BE49-F238E27FC236}">
                <a16:creationId xmlns:a16="http://schemas.microsoft.com/office/drawing/2014/main" id="{BF69122E-6B8B-379C-9A94-FBE0F4EB0F11}"/>
              </a:ext>
            </a:extLst>
          </p:cNvPr>
          <p:cNvSpPr>
            <a:spLocks noGrp="1"/>
          </p:cNvSpPr>
          <p:nvPr>
            <p:ph type="body" sz="quarter" idx="13"/>
          </p:nvPr>
        </p:nvSpPr>
        <p:spPr>
          <a:xfrm>
            <a:off x="8381999" y="757873"/>
            <a:ext cx="3200399" cy="1177608"/>
          </a:xfrm>
        </p:spPr>
        <p:txBody>
          <a:bodyPr lIns="0" tIns="0" rIns="0" bIns="0" anchor="b" anchorCtr="0"/>
          <a:lstStyle>
            <a:lvl1pPr marL="0" indent="0" algn="l">
              <a:lnSpc>
                <a:spcPct val="90000"/>
              </a:lnSpc>
              <a:buNone/>
              <a:defRPr b="0">
                <a:solidFill>
                  <a:schemeClr val="accent1"/>
                </a:solidFill>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en-GB"/>
              <a:t>Click to edit Master text styles</a:t>
            </a:r>
            <a:endParaRPr lang="en-US"/>
          </a:p>
        </p:txBody>
      </p:sp>
      <p:sp>
        <p:nvSpPr>
          <p:cNvPr id="5" name="Title Placeholder 8">
            <a:extLst>
              <a:ext uri="{FF2B5EF4-FFF2-40B4-BE49-F238E27FC236}">
                <a16:creationId xmlns:a16="http://schemas.microsoft.com/office/drawing/2014/main" id="{23E7DF06-9F5A-134A-84C4-6649247A0D62}"/>
              </a:ext>
            </a:extLst>
          </p:cNvPr>
          <p:cNvSpPr>
            <a:spLocks noGrp="1"/>
          </p:cNvSpPr>
          <p:nvPr>
            <p:ph type="title"/>
          </p:nvPr>
        </p:nvSpPr>
        <p:spPr>
          <a:xfrm>
            <a:off x="1505856" y="579664"/>
            <a:ext cx="6201229" cy="506186"/>
          </a:xfrm>
          <a:prstGeom prst="rect">
            <a:avLst/>
          </a:prstGeom>
        </p:spPr>
        <p:txBody>
          <a:bodyPr vert="horz" lIns="0" tIns="0" rIns="0" bIns="0" rtlCol="0" anchor="ctr" anchorCtr="0">
            <a:norm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C6D04D19-5062-0DAC-B9E1-66092F1B5AFA}"/>
              </a:ext>
            </a:extLst>
          </p:cNvPr>
          <p:cNvSpPr>
            <a:spLocks noGrp="1"/>
          </p:cNvSpPr>
          <p:nvPr>
            <p:ph type="ftr" sz="quarter" idx="14"/>
          </p:nvPr>
        </p:nvSpPr>
        <p:spPr>
          <a:xfrm>
            <a:off x="288759" y="6356350"/>
            <a:ext cx="3438415" cy="365125"/>
          </a:xfrm>
        </p:spPr>
        <p:txBody>
          <a:body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2631203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Right side ba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06069B8-C88A-BC26-7458-A93D4C35846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Freeform 15">
            <a:extLst>
              <a:ext uri="{FF2B5EF4-FFF2-40B4-BE49-F238E27FC236}">
                <a16:creationId xmlns:a16="http://schemas.microsoft.com/office/drawing/2014/main" id="{0F527078-74B3-1DA8-DBBF-CEC18FF8814E}"/>
              </a:ext>
            </a:extLst>
          </p:cNvPr>
          <p:cNvSpPr/>
          <p:nvPr userDrawn="1"/>
        </p:nvSpPr>
        <p:spPr>
          <a:xfrm>
            <a:off x="4351870" y="2"/>
            <a:ext cx="7840131" cy="6857999"/>
          </a:xfrm>
          <a:custGeom>
            <a:avLst/>
            <a:gdLst>
              <a:gd name="connsiteX0" fmla="*/ 954823 w 7840131"/>
              <a:gd name="connsiteY0" fmla="*/ 0 h 6857999"/>
              <a:gd name="connsiteX1" fmla="*/ 7840131 w 7840131"/>
              <a:gd name="connsiteY1" fmla="*/ 0 h 6857999"/>
              <a:gd name="connsiteX2" fmla="*/ 7840131 w 7840131"/>
              <a:gd name="connsiteY2" fmla="*/ 6857999 h 6857999"/>
              <a:gd name="connsiteX3" fmla="*/ 954823 w 7840131"/>
              <a:gd name="connsiteY3" fmla="*/ 6857999 h 6857999"/>
              <a:gd name="connsiteX4" fmla="*/ 800133 w 7840131"/>
              <a:gd name="connsiteY4" fmla="*/ 6588966 h 6857999"/>
              <a:gd name="connsiteX5" fmla="*/ 0 w 7840131"/>
              <a:gd name="connsiteY5" fmla="*/ 3429000 h 6857999"/>
              <a:gd name="connsiteX6" fmla="*/ 800131 w 7840131"/>
              <a:gd name="connsiteY6" fmla="*/ 26903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0131" h="6857999">
                <a:moveTo>
                  <a:pt x="954823" y="0"/>
                </a:moveTo>
                <a:lnTo>
                  <a:pt x="7840131" y="0"/>
                </a:lnTo>
                <a:lnTo>
                  <a:pt x="7840131" y="6857999"/>
                </a:lnTo>
                <a:lnTo>
                  <a:pt x="954823" y="6857999"/>
                </a:lnTo>
                <a:lnTo>
                  <a:pt x="800133" y="6588966"/>
                </a:lnTo>
                <a:cubicBezTo>
                  <a:pt x="289852" y="5649625"/>
                  <a:pt x="0" y="4573162"/>
                  <a:pt x="0" y="3429000"/>
                </a:cubicBezTo>
                <a:cubicBezTo>
                  <a:pt x="0" y="2284839"/>
                  <a:pt x="289851" y="1208376"/>
                  <a:pt x="800131" y="26903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87F06A2-4164-E250-2E1E-13A2EEADF878}"/>
              </a:ext>
            </a:extLst>
          </p:cNvPr>
          <p:cNvSpPr>
            <a:spLocks noGrp="1"/>
          </p:cNvSpPr>
          <p:nvPr>
            <p:ph sz="half" idx="1"/>
          </p:nvPr>
        </p:nvSpPr>
        <p:spPr>
          <a:xfrm>
            <a:off x="5625193" y="1698171"/>
            <a:ext cx="5728607" cy="4478792"/>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38D40FF-19FD-3FE9-C8C1-CB14DC8E76EB}"/>
              </a:ext>
            </a:extLst>
          </p:cNvPr>
          <p:cNvSpPr>
            <a:spLocks noGrp="1"/>
          </p:cNvSpPr>
          <p:nvPr>
            <p:ph sz="half" idx="2"/>
          </p:nvPr>
        </p:nvSpPr>
        <p:spPr>
          <a:xfrm>
            <a:off x="677636" y="2743200"/>
            <a:ext cx="3360964" cy="3433762"/>
          </a:xfrm>
        </p:spPr>
        <p:txBody>
          <a:bodyPr lIns="0" tIns="0" rIns="0" bIns="0">
            <a:normAutofit/>
          </a:bodyPr>
          <a:lstStyle>
            <a:lvl1pPr marL="342900" indent="-342900">
              <a:buClr>
                <a:schemeClr val="accent2"/>
              </a:buClr>
              <a:buFont typeface="Arial" panose="020B0604020202020204" pitchFamily="34" charset="0"/>
              <a:buChar char="•"/>
              <a:defRPr sz="2000">
                <a:solidFill>
                  <a:schemeClr val="bg1"/>
                </a:solidFill>
              </a:defRPr>
            </a:lvl1pPr>
            <a:lvl2pPr marL="800100" indent="-342900">
              <a:buClr>
                <a:schemeClr val="accent2"/>
              </a:buClr>
              <a:buFont typeface="Arial" panose="020B0604020202020204" pitchFamily="34" charset="0"/>
              <a:buChar char="•"/>
              <a:defRPr sz="2000">
                <a:solidFill>
                  <a:schemeClr val="bg1"/>
                </a:solidFill>
              </a:defRPr>
            </a:lvl2pPr>
            <a:lvl3pPr marL="1257300" indent="-342900">
              <a:buClr>
                <a:schemeClr val="accent2"/>
              </a:buClr>
              <a:buFont typeface="Arial" panose="020B0604020202020204" pitchFamily="34" charset="0"/>
              <a:buChar char="•"/>
              <a:defRPr sz="2000">
                <a:solidFill>
                  <a:schemeClr val="bg1"/>
                </a:solidFill>
              </a:defRPr>
            </a:lvl3pPr>
            <a:lvl4pPr marL="1714500" indent="-342900">
              <a:buClr>
                <a:schemeClr val="accent2"/>
              </a:buClr>
              <a:buFont typeface="Arial" panose="020B0604020202020204" pitchFamily="34" charset="0"/>
              <a:buChar char="•"/>
              <a:defRPr sz="2000">
                <a:solidFill>
                  <a:schemeClr val="bg1"/>
                </a:solidFill>
              </a:defRPr>
            </a:lvl4pPr>
            <a:lvl5pPr marL="2171700" indent="-342900">
              <a:buClr>
                <a:schemeClr val="accent2"/>
              </a:buClr>
              <a:buFont typeface="Arial" panose="020B0604020202020204" pitchFamily="34" charset="0"/>
              <a:buChar char="•"/>
              <a:defRPr sz="20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996A3278-0A08-A0EF-9B14-D48B19EEE5EF}"/>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11" name="Text Placeholder 10">
            <a:extLst>
              <a:ext uri="{FF2B5EF4-FFF2-40B4-BE49-F238E27FC236}">
                <a16:creationId xmlns:a16="http://schemas.microsoft.com/office/drawing/2014/main" id="{BF69122E-6B8B-379C-9A94-FBE0F4EB0F11}"/>
              </a:ext>
            </a:extLst>
          </p:cNvPr>
          <p:cNvSpPr>
            <a:spLocks noGrp="1"/>
          </p:cNvSpPr>
          <p:nvPr>
            <p:ph type="body" sz="quarter" idx="13"/>
          </p:nvPr>
        </p:nvSpPr>
        <p:spPr>
          <a:xfrm>
            <a:off x="677636" y="1518557"/>
            <a:ext cx="3528604" cy="1077686"/>
          </a:xfrm>
        </p:spPr>
        <p:txBody>
          <a:bodyPr lIns="0" tIns="0" rIns="0" bIns="0" anchor="b" anchorCtr="0"/>
          <a:lstStyle>
            <a:lvl1pPr marL="0" indent="0" algn="l">
              <a:lnSpc>
                <a:spcPct val="90000"/>
              </a:lnSpc>
              <a:buNone/>
              <a:defRPr b="1">
                <a:solidFill>
                  <a:schemeClr val="bg1"/>
                </a:solidFill>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en-GB"/>
              <a:t>Click to edit Master text styles</a:t>
            </a:r>
            <a:endParaRPr lang="en-US"/>
          </a:p>
        </p:txBody>
      </p:sp>
      <p:sp>
        <p:nvSpPr>
          <p:cNvPr id="8" name="Title Placeholder 8">
            <a:extLst>
              <a:ext uri="{FF2B5EF4-FFF2-40B4-BE49-F238E27FC236}">
                <a16:creationId xmlns:a16="http://schemas.microsoft.com/office/drawing/2014/main" id="{0138F7C8-FAF7-BA69-45BF-700F383D5397}"/>
              </a:ext>
            </a:extLst>
          </p:cNvPr>
          <p:cNvSpPr>
            <a:spLocks noGrp="1"/>
          </p:cNvSpPr>
          <p:nvPr>
            <p:ph type="title"/>
          </p:nvPr>
        </p:nvSpPr>
        <p:spPr>
          <a:xfrm>
            <a:off x="5625193" y="579664"/>
            <a:ext cx="5728606" cy="506186"/>
          </a:xfrm>
          <a:prstGeom prst="rect">
            <a:avLst/>
          </a:prstGeom>
        </p:spPr>
        <p:txBody>
          <a:bodyPr vert="horz" lIns="0" tIns="0" rIns="0" bIns="0" rtlCol="0" anchor="ctr" anchorCtr="0">
            <a:norm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2E57AC89-4F37-C2A7-F764-2EDEE1DBB95E}"/>
              </a:ext>
            </a:extLst>
          </p:cNvPr>
          <p:cNvSpPr>
            <a:spLocks noGrp="1"/>
          </p:cNvSpPr>
          <p:nvPr>
            <p:ph type="ftr" sz="quarter" idx="14"/>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207597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5A2B2C-E687-E960-82C1-611DD88A8DE4}"/>
              </a:ext>
            </a:extLst>
          </p:cNvPr>
          <p:cNvSpPr>
            <a:spLocks noGrp="1"/>
          </p:cNvSpPr>
          <p:nvPr>
            <p:ph idx="1"/>
          </p:nvPr>
        </p:nvSpPr>
        <p:spPr>
          <a:xfrm>
            <a:off x="775606" y="1698171"/>
            <a:ext cx="10578193" cy="4478792"/>
          </a:xfrm>
        </p:spPr>
        <p:txBody>
          <a:bodyPr bIns="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4C90E4AA-DA64-7D2C-7434-C93B2C32BEA4}"/>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Title Placeholder 8">
            <a:extLst>
              <a:ext uri="{FF2B5EF4-FFF2-40B4-BE49-F238E27FC236}">
                <a16:creationId xmlns:a16="http://schemas.microsoft.com/office/drawing/2014/main" id="{95716E99-D5A3-E5E7-72D0-5DB5BC3B9501}"/>
              </a:ext>
            </a:extLst>
          </p:cNvPr>
          <p:cNvSpPr>
            <a:spLocks noGrp="1"/>
          </p:cNvSpPr>
          <p:nvPr>
            <p:ph type="title"/>
          </p:nvPr>
        </p:nvSpPr>
        <p:spPr>
          <a:xfrm>
            <a:off x="1505855" y="579664"/>
            <a:ext cx="9847943" cy="506186"/>
          </a:xfrm>
          <a:prstGeom prst="rect">
            <a:avLst/>
          </a:prstGeom>
        </p:spPr>
        <p:txBody>
          <a:bodyPr vert="horz" lIns="0" tIns="0" rIns="0" bIns="0" rtlCol="0" anchor="ctr" anchorCtr="0">
            <a:normAutofit/>
          </a:bodyPr>
          <a:lstStyle/>
          <a:p>
            <a:r>
              <a:rPr lang="en-GB"/>
              <a:t>Click to edit Master title style</a:t>
            </a:r>
            <a:endParaRPr lang="en-US"/>
          </a:p>
        </p:txBody>
      </p:sp>
      <p:sp>
        <p:nvSpPr>
          <p:cNvPr id="5" name="Footer Placeholder 4">
            <a:extLst>
              <a:ext uri="{FF2B5EF4-FFF2-40B4-BE49-F238E27FC236}">
                <a16:creationId xmlns:a16="http://schemas.microsoft.com/office/drawing/2014/main" id="{FAAEF4A2-9B09-6A97-3488-90EBE28E34EB}"/>
              </a:ext>
            </a:extLst>
          </p:cNvPr>
          <p:cNvSpPr>
            <a:spLocks noGrp="1"/>
          </p:cNvSpPr>
          <p:nvPr>
            <p:ph type="ftr" sz="quarter" idx="13"/>
          </p:nvPr>
        </p:nvSpPr>
        <p:spPr>
          <a:xfrm>
            <a:off x="288759" y="6356350"/>
            <a:ext cx="3607380" cy="365125"/>
          </a:xfrm>
        </p:spPr>
        <p:txBody>
          <a:body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1549980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01A041-3AB2-6334-24A3-57ADF022AEFD}"/>
              </a:ext>
            </a:extLst>
          </p:cNvPr>
          <p:cNvSpPr>
            <a:spLocks noGrp="1"/>
          </p:cNvSpPr>
          <p:nvPr>
            <p:ph type="body" idx="1"/>
          </p:nvPr>
        </p:nvSpPr>
        <p:spPr>
          <a:xfrm>
            <a:off x="838199" y="1698171"/>
            <a:ext cx="5056187" cy="612321"/>
          </a:xfrm>
        </p:spPr>
        <p:txBody>
          <a:bodyPr anchor="b">
            <a:norm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AD0B73-2AEC-06D4-F8F9-B808926495B8}"/>
              </a:ext>
            </a:extLst>
          </p:cNvPr>
          <p:cNvSpPr>
            <a:spLocks noGrp="1"/>
          </p:cNvSpPr>
          <p:nvPr>
            <p:ph sz="half" idx="2"/>
          </p:nvPr>
        </p:nvSpPr>
        <p:spPr>
          <a:xfrm>
            <a:off x="839788" y="2505075"/>
            <a:ext cx="5056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306E46A-EC3E-BE22-8F87-3903B600FE27}"/>
              </a:ext>
            </a:extLst>
          </p:cNvPr>
          <p:cNvSpPr>
            <a:spLocks noGrp="1"/>
          </p:cNvSpPr>
          <p:nvPr>
            <p:ph type="body" sz="quarter" idx="3"/>
          </p:nvPr>
        </p:nvSpPr>
        <p:spPr>
          <a:xfrm>
            <a:off x="6294435" y="1698171"/>
            <a:ext cx="5059364" cy="612321"/>
          </a:xfrm>
        </p:spPr>
        <p:txBody>
          <a:bodyPr anchor="b">
            <a:norm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B3DF545-45DD-BC37-FEE0-D68CDBD7BD07}"/>
              </a:ext>
            </a:extLst>
          </p:cNvPr>
          <p:cNvSpPr>
            <a:spLocks noGrp="1"/>
          </p:cNvSpPr>
          <p:nvPr>
            <p:ph sz="quarter" idx="4"/>
          </p:nvPr>
        </p:nvSpPr>
        <p:spPr>
          <a:xfrm>
            <a:off x="6296024" y="2505075"/>
            <a:ext cx="5059364"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a:extLst>
              <a:ext uri="{FF2B5EF4-FFF2-40B4-BE49-F238E27FC236}">
                <a16:creationId xmlns:a16="http://schemas.microsoft.com/office/drawing/2014/main" id="{6C6D4481-719D-13EB-6518-B2F4A3AD060A}"/>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7" name="Title Placeholder 8">
            <a:extLst>
              <a:ext uri="{FF2B5EF4-FFF2-40B4-BE49-F238E27FC236}">
                <a16:creationId xmlns:a16="http://schemas.microsoft.com/office/drawing/2014/main" id="{A176C357-AD33-DA24-7F23-4C21ACB42D4F}"/>
              </a:ext>
            </a:extLst>
          </p:cNvPr>
          <p:cNvSpPr>
            <a:spLocks noGrp="1"/>
          </p:cNvSpPr>
          <p:nvPr>
            <p:ph type="title"/>
          </p:nvPr>
        </p:nvSpPr>
        <p:spPr>
          <a:xfrm>
            <a:off x="1505856" y="579664"/>
            <a:ext cx="8494879" cy="506186"/>
          </a:xfrm>
          <a:prstGeom prst="rect">
            <a:avLst/>
          </a:prstGeom>
        </p:spPr>
        <p:txBody>
          <a:bodyPr vert="horz" lIns="0" tIns="0" rIns="0" bIns="0" rtlCol="0" anchor="ctr" anchorCtr="0">
            <a:no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77813427-D452-BA07-DFDA-E4E596C16DF8}"/>
              </a:ext>
            </a:extLst>
          </p:cNvPr>
          <p:cNvSpPr>
            <a:spLocks noGrp="1"/>
          </p:cNvSpPr>
          <p:nvPr>
            <p:ph type="ftr" sz="quarter" idx="13"/>
          </p:nvPr>
        </p:nvSpPr>
        <p:spPr/>
        <p:txBody>
          <a:body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353223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3" name="Title Placeholder 8">
            <a:extLst>
              <a:ext uri="{FF2B5EF4-FFF2-40B4-BE49-F238E27FC236}">
                <a16:creationId xmlns:a16="http://schemas.microsoft.com/office/drawing/2014/main" id="{B520F473-DE98-5D44-B5F5-A5888E225B7D}"/>
              </a:ext>
            </a:extLst>
          </p:cNvPr>
          <p:cNvSpPr>
            <a:spLocks noGrp="1"/>
          </p:cNvSpPr>
          <p:nvPr>
            <p:ph type="title"/>
          </p:nvPr>
        </p:nvSpPr>
        <p:spPr>
          <a:xfrm>
            <a:off x="1505857" y="579664"/>
            <a:ext cx="8731448" cy="506186"/>
          </a:xfrm>
          <a:prstGeom prst="rect">
            <a:avLst/>
          </a:prstGeom>
        </p:spPr>
        <p:txBody>
          <a:bodyPr vert="horz" lIns="0" tIns="0" rIns="0" bIns="0" rtlCol="0" anchor="ctr" anchorCtr="0">
            <a:no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F1B45378-F6F9-FD6A-4149-2C85713DCEF0}"/>
              </a:ext>
            </a:extLst>
          </p:cNvPr>
          <p:cNvSpPr>
            <a:spLocks noGrp="1"/>
          </p:cNvSpPr>
          <p:nvPr>
            <p:ph type="ftr" sz="quarter" idx="13"/>
          </p:nvPr>
        </p:nvSpPr>
        <p:spPr/>
        <p:txBody>
          <a:body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14311305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3598EE-35E3-2D2B-9404-651FD45A5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16" name="Text Placeholder 15">
            <a:extLst>
              <a:ext uri="{FF2B5EF4-FFF2-40B4-BE49-F238E27FC236}">
                <a16:creationId xmlns:a16="http://schemas.microsoft.com/office/drawing/2014/main" id="{C337159D-509F-E0B2-3AE7-9D85EFA0B263}"/>
              </a:ext>
            </a:extLst>
          </p:cNvPr>
          <p:cNvSpPr>
            <a:spLocks noGrp="1"/>
          </p:cNvSpPr>
          <p:nvPr>
            <p:ph type="body" sz="quarter" idx="13"/>
          </p:nvPr>
        </p:nvSpPr>
        <p:spPr>
          <a:xfrm>
            <a:off x="838200" y="2261507"/>
            <a:ext cx="3135630" cy="3860997"/>
          </a:xfrm>
          <a:solidFill>
            <a:schemeClr val="bg1"/>
          </a:solidFill>
        </p:spPr>
        <p:txBody>
          <a:bodyPr lIns="180000" tIns="1007999" rIns="180000" bIns="180000">
            <a:normAutofit/>
          </a:bodyPr>
          <a:lstStyle>
            <a:lvl1pPr marL="0" indent="0">
              <a:buNone/>
              <a:defRPr sz="2400">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GB"/>
              <a:t>Click to edit Master text styles</a:t>
            </a:r>
          </a:p>
        </p:txBody>
      </p:sp>
      <p:sp>
        <p:nvSpPr>
          <p:cNvPr id="17" name="Text Placeholder 15">
            <a:extLst>
              <a:ext uri="{FF2B5EF4-FFF2-40B4-BE49-F238E27FC236}">
                <a16:creationId xmlns:a16="http://schemas.microsoft.com/office/drawing/2014/main" id="{28CB6D8F-B52C-C108-50E2-9B869C268C5D}"/>
              </a:ext>
            </a:extLst>
          </p:cNvPr>
          <p:cNvSpPr>
            <a:spLocks noGrp="1"/>
          </p:cNvSpPr>
          <p:nvPr>
            <p:ph type="body" sz="quarter" idx="14"/>
          </p:nvPr>
        </p:nvSpPr>
        <p:spPr>
          <a:xfrm>
            <a:off x="4528185" y="2261507"/>
            <a:ext cx="3135630" cy="3860997"/>
          </a:xfrm>
          <a:solidFill>
            <a:schemeClr val="bg1"/>
          </a:solidFill>
        </p:spPr>
        <p:txBody>
          <a:bodyPr lIns="180000" tIns="1007999" rIns="180000" bIns="180000">
            <a:normAutofit/>
          </a:bodyPr>
          <a:lstStyle>
            <a:lvl1pPr marL="0" indent="0">
              <a:buNone/>
              <a:defRPr sz="2400">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GB"/>
              <a:t>Click to edit Master text styles</a:t>
            </a:r>
          </a:p>
        </p:txBody>
      </p:sp>
      <p:sp>
        <p:nvSpPr>
          <p:cNvPr id="18" name="Text Placeholder 15">
            <a:extLst>
              <a:ext uri="{FF2B5EF4-FFF2-40B4-BE49-F238E27FC236}">
                <a16:creationId xmlns:a16="http://schemas.microsoft.com/office/drawing/2014/main" id="{BDE2DE52-E918-8C2C-1680-B4AECD6BF5DE}"/>
              </a:ext>
            </a:extLst>
          </p:cNvPr>
          <p:cNvSpPr>
            <a:spLocks noGrp="1"/>
          </p:cNvSpPr>
          <p:nvPr>
            <p:ph type="body" sz="quarter" idx="15"/>
          </p:nvPr>
        </p:nvSpPr>
        <p:spPr>
          <a:xfrm>
            <a:off x="8218170" y="2261507"/>
            <a:ext cx="3135630" cy="3860997"/>
          </a:xfrm>
          <a:solidFill>
            <a:schemeClr val="bg1"/>
          </a:solidFill>
        </p:spPr>
        <p:txBody>
          <a:bodyPr lIns="180000" tIns="1007999" rIns="180000" bIns="180000">
            <a:normAutofit/>
          </a:bodyPr>
          <a:lstStyle>
            <a:lvl1pPr marL="0" indent="0">
              <a:buNone/>
              <a:defRPr sz="2400">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GB"/>
              <a:t>Click to edit Master text styles</a:t>
            </a:r>
            <a:endParaRPr lang="en-US"/>
          </a:p>
        </p:txBody>
      </p:sp>
      <p:sp>
        <p:nvSpPr>
          <p:cNvPr id="3" name="Title Placeholder 8">
            <a:extLst>
              <a:ext uri="{FF2B5EF4-FFF2-40B4-BE49-F238E27FC236}">
                <a16:creationId xmlns:a16="http://schemas.microsoft.com/office/drawing/2014/main" id="{99B83836-73DA-B982-3670-DC748FEBC708}"/>
              </a:ext>
            </a:extLst>
          </p:cNvPr>
          <p:cNvSpPr>
            <a:spLocks noGrp="1"/>
          </p:cNvSpPr>
          <p:nvPr>
            <p:ph type="title"/>
          </p:nvPr>
        </p:nvSpPr>
        <p:spPr>
          <a:xfrm>
            <a:off x="1505856" y="579664"/>
            <a:ext cx="9847943" cy="506186"/>
          </a:xfrm>
          <a:prstGeom prst="rect">
            <a:avLst/>
          </a:prstGeom>
        </p:spPr>
        <p:txBody>
          <a:bodyPr vert="horz" lIns="0" tIns="0" rIns="0" bIns="0" rtlCol="0" anchor="ctr" anchorCtr="0">
            <a:noAutofit/>
          </a:bodyPr>
          <a:lstStyle>
            <a:lvl1pPr>
              <a:defRPr>
                <a:solidFill>
                  <a:schemeClr val="bg1"/>
                </a:solidFill>
              </a:defRPr>
            </a:lvl1pPr>
          </a:lstStyle>
          <a:p>
            <a:r>
              <a:rPr lang="en-GB"/>
              <a:t>Click to edit Master title style</a:t>
            </a:r>
            <a:endParaRPr lang="en-US"/>
          </a:p>
        </p:txBody>
      </p:sp>
      <p:sp>
        <p:nvSpPr>
          <p:cNvPr id="2" name="Footer Placeholder 1">
            <a:extLst>
              <a:ext uri="{FF2B5EF4-FFF2-40B4-BE49-F238E27FC236}">
                <a16:creationId xmlns:a16="http://schemas.microsoft.com/office/drawing/2014/main" id="{7FA4511A-3B8D-D986-2878-B5C09FA2B533}"/>
              </a:ext>
            </a:extLst>
          </p:cNvPr>
          <p:cNvSpPr>
            <a:spLocks noGrp="1"/>
          </p:cNvSpPr>
          <p:nvPr>
            <p:ph type="ftr" sz="quarter" idx="16"/>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p>
        </p:txBody>
      </p:sp>
    </p:spTree>
    <p:extLst>
      <p:ext uri="{BB962C8B-B14F-4D97-AF65-F5344CB8AC3E}">
        <p14:creationId xmlns:p14="http://schemas.microsoft.com/office/powerpoint/2010/main" val="1600797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2A39202-9F82-545B-CE7E-9BD594A42CC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Content Placeholder 3">
            <a:extLst>
              <a:ext uri="{FF2B5EF4-FFF2-40B4-BE49-F238E27FC236}">
                <a16:creationId xmlns:a16="http://schemas.microsoft.com/office/drawing/2014/main" id="{24E3F668-1210-8F15-75E9-E834AF608957}"/>
              </a:ext>
            </a:extLst>
          </p:cNvPr>
          <p:cNvSpPr>
            <a:spLocks noGrp="1"/>
          </p:cNvSpPr>
          <p:nvPr>
            <p:ph sz="quarter" idx="13"/>
          </p:nvPr>
        </p:nvSpPr>
        <p:spPr>
          <a:xfrm>
            <a:off x="775607" y="1698172"/>
            <a:ext cx="10578193" cy="4508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Placeholder 8">
            <a:extLst>
              <a:ext uri="{FF2B5EF4-FFF2-40B4-BE49-F238E27FC236}">
                <a16:creationId xmlns:a16="http://schemas.microsoft.com/office/drawing/2014/main" id="{004C3A0A-CBBB-9F71-E5DD-AF09765165CF}"/>
              </a:ext>
            </a:extLst>
          </p:cNvPr>
          <p:cNvSpPr>
            <a:spLocks noGrp="1"/>
          </p:cNvSpPr>
          <p:nvPr>
            <p:ph type="title"/>
          </p:nvPr>
        </p:nvSpPr>
        <p:spPr>
          <a:xfrm>
            <a:off x="1505857" y="579664"/>
            <a:ext cx="8724666" cy="506186"/>
          </a:xfrm>
          <a:prstGeom prst="rect">
            <a:avLst/>
          </a:prstGeom>
        </p:spPr>
        <p:txBody>
          <a:bodyPr vert="horz" lIns="0" tIns="0" rIns="0" bIns="0" rtlCol="0" anchor="ctr" anchorCtr="0">
            <a:noAutofit/>
          </a:bodyPr>
          <a:lstStyle>
            <a:lvl1pPr>
              <a:defRPr>
                <a:solidFill>
                  <a:schemeClr val="bg1"/>
                </a:solidFill>
              </a:defRPr>
            </a:lvl1pPr>
          </a:lstStyle>
          <a:p>
            <a:r>
              <a:rPr lang="en-GB"/>
              <a:t>Click to edit Master title style</a:t>
            </a:r>
            <a:endParaRPr lang="en-US"/>
          </a:p>
        </p:txBody>
      </p:sp>
      <p:sp>
        <p:nvSpPr>
          <p:cNvPr id="2" name="Footer Placeholder 1">
            <a:extLst>
              <a:ext uri="{FF2B5EF4-FFF2-40B4-BE49-F238E27FC236}">
                <a16:creationId xmlns:a16="http://schemas.microsoft.com/office/drawing/2014/main" id="{FC4CB4B3-C175-F001-AA46-408D6F9970D4}"/>
              </a:ext>
            </a:extLst>
          </p:cNvPr>
          <p:cNvSpPr>
            <a:spLocks noGrp="1"/>
          </p:cNvSpPr>
          <p:nvPr>
            <p:ph type="ftr" sz="quarter" idx="14"/>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35425755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51D069-00CA-2192-916B-9732489C3A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Content Placeholder 3">
            <a:extLst>
              <a:ext uri="{FF2B5EF4-FFF2-40B4-BE49-F238E27FC236}">
                <a16:creationId xmlns:a16="http://schemas.microsoft.com/office/drawing/2014/main" id="{24E3F668-1210-8F15-75E9-E834AF608957}"/>
              </a:ext>
            </a:extLst>
          </p:cNvPr>
          <p:cNvSpPr>
            <a:spLocks noGrp="1"/>
          </p:cNvSpPr>
          <p:nvPr>
            <p:ph sz="quarter" idx="13"/>
          </p:nvPr>
        </p:nvSpPr>
        <p:spPr>
          <a:xfrm>
            <a:off x="775608" y="1698172"/>
            <a:ext cx="6251726" cy="4508954"/>
          </a:xfrm>
        </p:spPr>
        <p:txBody>
          <a:bodyPr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reeform 11">
            <a:extLst>
              <a:ext uri="{FF2B5EF4-FFF2-40B4-BE49-F238E27FC236}">
                <a16:creationId xmlns:a16="http://schemas.microsoft.com/office/drawing/2014/main" id="{C74A8C60-541C-5CEB-960A-B46C40EB6345}"/>
              </a:ext>
            </a:extLst>
          </p:cNvPr>
          <p:cNvSpPr/>
          <p:nvPr userDrawn="1"/>
        </p:nvSpPr>
        <p:spPr>
          <a:xfrm>
            <a:off x="7433734" y="2"/>
            <a:ext cx="4758266" cy="6857999"/>
          </a:xfrm>
          <a:custGeom>
            <a:avLst/>
            <a:gdLst>
              <a:gd name="connsiteX0" fmla="*/ 954823 w 4758266"/>
              <a:gd name="connsiteY0" fmla="*/ 0 h 6857999"/>
              <a:gd name="connsiteX1" fmla="*/ 4758266 w 4758266"/>
              <a:gd name="connsiteY1" fmla="*/ 0 h 6857999"/>
              <a:gd name="connsiteX2" fmla="*/ 4758266 w 4758266"/>
              <a:gd name="connsiteY2" fmla="*/ 6857999 h 6857999"/>
              <a:gd name="connsiteX3" fmla="*/ 954823 w 4758266"/>
              <a:gd name="connsiteY3" fmla="*/ 6857999 h 6857999"/>
              <a:gd name="connsiteX4" fmla="*/ 800133 w 4758266"/>
              <a:gd name="connsiteY4" fmla="*/ 6588966 h 6857999"/>
              <a:gd name="connsiteX5" fmla="*/ 0 w 4758266"/>
              <a:gd name="connsiteY5" fmla="*/ 3429000 h 6857999"/>
              <a:gd name="connsiteX6" fmla="*/ 800131 w 4758266"/>
              <a:gd name="connsiteY6" fmla="*/ 26903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8266" h="6857999">
                <a:moveTo>
                  <a:pt x="954823" y="0"/>
                </a:moveTo>
                <a:lnTo>
                  <a:pt x="4758266" y="0"/>
                </a:lnTo>
                <a:lnTo>
                  <a:pt x="4758266" y="6857999"/>
                </a:lnTo>
                <a:lnTo>
                  <a:pt x="954823" y="6857999"/>
                </a:lnTo>
                <a:lnTo>
                  <a:pt x="800133" y="6588966"/>
                </a:lnTo>
                <a:cubicBezTo>
                  <a:pt x="289852" y="5649625"/>
                  <a:pt x="0" y="4573162"/>
                  <a:pt x="0" y="3429000"/>
                </a:cubicBezTo>
                <a:cubicBezTo>
                  <a:pt x="0" y="2284839"/>
                  <a:pt x="289851" y="1208376"/>
                  <a:pt x="800131" y="26903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Content Placeholder 3">
            <a:extLst>
              <a:ext uri="{FF2B5EF4-FFF2-40B4-BE49-F238E27FC236}">
                <a16:creationId xmlns:a16="http://schemas.microsoft.com/office/drawing/2014/main" id="{87AB6385-3001-3CB1-CDAA-00B51D0F6310}"/>
              </a:ext>
            </a:extLst>
          </p:cNvPr>
          <p:cNvSpPr>
            <a:spLocks noGrp="1"/>
          </p:cNvSpPr>
          <p:nvPr>
            <p:ph sz="half" idx="2"/>
          </p:nvPr>
        </p:nvSpPr>
        <p:spPr>
          <a:xfrm>
            <a:off x="8382000" y="2114869"/>
            <a:ext cx="3200400" cy="4062093"/>
          </a:xfrm>
        </p:spPr>
        <p:txBody>
          <a:bodyPr lIns="0" tIns="0" rIns="0" bIns="0">
            <a:normAutofit/>
          </a:bodyPr>
          <a:lstStyle>
            <a:lvl1pPr marL="342900" indent="-342900">
              <a:buClr>
                <a:schemeClr val="accent1"/>
              </a:buClr>
              <a:buFont typeface="Arial" panose="020B0604020202020204" pitchFamily="34" charset="0"/>
              <a:buChar char="•"/>
              <a:defRPr sz="2000"/>
            </a:lvl1pPr>
            <a:lvl2pPr marL="800100" indent="-342900">
              <a:buClr>
                <a:schemeClr val="accent1"/>
              </a:buClr>
              <a:buFont typeface="Arial" panose="020B0604020202020204" pitchFamily="34" charset="0"/>
              <a:buChar char="•"/>
              <a:defRPr sz="2000"/>
            </a:lvl2pPr>
            <a:lvl3pPr marL="1257300" indent="-342900">
              <a:buClr>
                <a:schemeClr val="accent1"/>
              </a:buClr>
              <a:buFont typeface="Arial" panose="020B0604020202020204" pitchFamily="34" charset="0"/>
              <a:buChar char="•"/>
              <a:defRPr sz="2000"/>
            </a:lvl3pPr>
            <a:lvl4pPr marL="1714500" indent="-342900">
              <a:buClr>
                <a:schemeClr val="accent1"/>
              </a:buClr>
              <a:buFont typeface="Arial" panose="020B0604020202020204" pitchFamily="34" charset="0"/>
              <a:buChar char="•"/>
              <a:defRPr sz="2000"/>
            </a:lvl4pPr>
            <a:lvl5pPr marL="2171700" indent="-342900">
              <a:buClr>
                <a:schemeClr val="accent1"/>
              </a:buClr>
              <a:buFont typeface="Arial" panose="020B0604020202020204" pitchFamily="34" charset="0"/>
              <a:buChar char="•"/>
              <a:defRPr sz="2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0">
            <a:extLst>
              <a:ext uri="{FF2B5EF4-FFF2-40B4-BE49-F238E27FC236}">
                <a16:creationId xmlns:a16="http://schemas.microsoft.com/office/drawing/2014/main" id="{203E72A0-4506-985F-3B43-5D52ED71176E}"/>
              </a:ext>
            </a:extLst>
          </p:cNvPr>
          <p:cNvSpPr>
            <a:spLocks noGrp="1"/>
          </p:cNvSpPr>
          <p:nvPr>
            <p:ph type="body" sz="quarter" idx="14"/>
          </p:nvPr>
        </p:nvSpPr>
        <p:spPr>
          <a:xfrm>
            <a:off x="8381999" y="1085849"/>
            <a:ext cx="3200399" cy="849631"/>
          </a:xfrm>
        </p:spPr>
        <p:txBody>
          <a:bodyPr lIns="0" tIns="0" rIns="0" bIns="0" anchor="b" anchorCtr="0">
            <a:noAutofit/>
          </a:bodyPr>
          <a:lstStyle>
            <a:lvl1pPr marL="0" indent="0" algn="l">
              <a:lnSpc>
                <a:spcPct val="90000"/>
              </a:lnSpc>
              <a:buNone/>
              <a:defRPr b="0">
                <a:solidFill>
                  <a:schemeClr val="accent1"/>
                </a:solidFill>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en-GB"/>
              <a:t>Click to edit Master text styles</a:t>
            </a:r>
            <a:endParaRPr lang="en-US"/>
          </a:p>
        </p:txBody>
      </p:sp>
      <p:sp>
        <p:nvSpPr>
          <p:cNvPr id="7" name="Title Placeholder 8">
            <a:extLst>
              <a:ext uri="{FF2B5EF4-FFF2-40B4-BE49-F238E27FC236}">
                <a16:creationId xmlns:a16="http://schemas.microsoft.com/office/drawing/2014/main" id="{E78BE06A-4E2A-6EEC-A828-AD02743E55F6}"/>
              </a:ext>
            </a:extLst>
          </p:cNvPr>
          <p:cNvSpPr>
            <a:spLocks noGrp="1"/>
          </p:cNvSpPr>
          <p:nvPr>
            <p:ph type="title"/>
          </p:nvPr>
        </p:nvSpPr>
        <p:spPr>
          <a:xfrm>
            <a:off x="1505856" y="579664"/>
            <a:ext cx="5521477" cy="506186"/>
          </a:xfrm>
          <a:prstGeom prst="rect">
            <a:avLst/>
          </a:prstGeom>
        </p:spPr>
        <p:txBody>
          <a:bodyPr vert="horz" lIns="0" tIns="0" rIns="0" bIns="0" rtlCol="0" anchor="ctr" anchorCtr="0">
            <a:normAutofit/>
          </a:bodyPr>
          <a:lstStyle>
            <a:lvl1pPr>
              <a:defRPr>
                <a:solidFill>
                  <a:schemeClr val="bg1"/>
                </a:solidFill>
              </a:defRPr>
            </a:lvl1pPr>
          </a:lstStyle>
          <a:p>
            <a:r>
              <a:rPr lang="en-GB"/>
              <a:t>Click to edit Master title style</a:t>
            </a:r>
            <a:endParaRPr lang="en-US"/>
          </a:p>
        </p:txBody>
      </p:sp>
      <p:sp>
        <p:nvSpPr>
          <p:cNvPr id="2" name="Footer Placeholder 1">
            <a:extLst>
              <a:ext uri="{FF2B5EF4-FFF2-40B4-BE49-F238E27FC236}">
                <a16:creationId xmlns:a16="http://schemas.microsoft.com/office/drawing/2014/main" id="{0C4BED09-4129-8827-9C02-E7F91D5A13B4}"/>
              </a:ext>
            </a:extLst>
          </p:cNvPr>
          <p:cNvSpPr>
            <a:spLocks noGrp="1"/>
          </p:cNvSpPr>
          <p:nvPr>
            <p:ph type="ftr" sz="quarter" idx="15"/>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 </a:t>
            </a:r>
            <a:endParaRPr lang="en-US"/>
          </a:p>
        </p:txBody>
      </p:sp>
    </p:spTree>
    <p:extLst>
      <p:ext uri="{BB962C8B-B14F-4D97-AF65-F5344CB8AC3E}">
        <p14:creationId xmlns:p14="http://schemas.microsoft.com/office/powerpoint/2010/main" val="14498840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C1E3B5-4C72-ADFC-F26D-E7341D17E93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48C00-ECF6-F396-4A4E-E1767C1C3231}"/>
              </a:ext>
            </a:extLst>
          </p:cNvPr>
          <p:cNvSpPr>
            <a:spLocks noGrp="1"/>
          </p:cNvSpPr>
          <p:nvPr>
            <p:ph type="title"/>
          </p:nvPr>
        </p:nvSpPr>
        <p:spPr>
          <a:xfrm>
            <a:off x="775608" y="1338942"/>
            <a:ext cx="3996418" cy="1143001"/>
          </a:xfrm>
          <a:prstGeom prst="rect">
            <a:avLst/>
          </a:prstGeom>
        </p:spPr>
        <p:txBody>
          <a:bodyPr lIns="0" tIns="0" rIns="0" bIns="0" anchor="b">
            <a:normAutofit/>
          </a:bodyPr>
          <a:lstStyle>
            <a:lvl1pPr>
              <a:defRPr sz="3600">
                <a:solidFill>
                  <a:schemeClr val="bg1"/>
                </a:solidFill>
              </a:defRPr>
            </a:lvl1pPr>
          </a:lstStyle>
          <a:p>
            <a:r>
              <a:rPr lang="en-GB"/>
              <a:t>Click to edit Master title style</a:t>
            </a:r>
            <a:endParaRPr lang="en-US"/>
          </a:p>
        </p:txBody>
      </p:sp>
      <p:sp>
        <p:nvSpPr>
          <p:cNvPr id="15" name="Picture Placeholder 14">
            <a:extLst>
              <a:ext uri="{FF2B5EF4-FFF2-40B4-BE49-F238E27FC236}">
                <a16:creationId xmlns:a16="http://schemas.microsoft.com/office/drawing/2014/main" id="{270DC7A9-3398-E29D-2D4E-574422E969C0}"/>
              </a:ext>
            </a:extLst>
          </p:cNvPr>
          <p:cNvSpPr>
            <a:spLocks noGrp="1"/>
          </p:cNvSpPr>
          <p:nvPr>
            <p:ph type="pic" idx="1"/>
          </p:nvPr>
        </p:nvSpPr>
        <p:spPr>
          <a:xfrm>
            <a:off x="5455447" y="1"/>
            <a:ext cx="6736553" cy="6857999"/>
          </a:xfrm>
          <a:custGeom>
            <a:avLst/>
            <a:gdLst>
              <a:gd name="connsiteX0" fmla="*/ 938388 w 6736553"/>
              <a:gd name="connsiteY0" fmla="*/ 0 h 6857999"/>
              <a:gd name="connsiteX1" fmla="*/ 6736553 w 6736553"/>
              <a:gd name="connsiteY1" fmla="*/ 0 h 6857999"/>
              <a:gd name="connsiteX2" fmla="*/ 6736553 w 6736553"/>
              <a:gd name="connsiteY2" fmla="*/ 6857999 h 6857999"/>
              <a:gd name="connsiteX3" fmla="*/ 938388 w 6736553"/>
              <a:gd name="connsiteY3" fmla="*/ 6857999 h 6857999"/>
              <a:gd name="connsiteX4" fmla="*/ 813066 w 6736553"/>
              <a:gd name="connsiteY4" fmla="*/ 6640043 h 6857999"/>
              <a:gd name="connsiteX5" fmla="*/ 0 w 6736553"/>
              <a:gd name="connsiteY5" fmla="*/ 3429000 h 6857999"/>
              <a:gd name="connsiteX6" fmla="*/ 813065 w 6736553"/>
              <a:gd name="connsiteY6" fmla="*/ 217958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6553" h="6857999">
                <a:moveTo>
                  <a:pt x="938388" y="0"/>
                </a:moveTo>
                <a:lnTo>
                  <a:pt x="6736553" y="0"/>
                </a:lnTo>
                <a:lnTo>
                  <a:pt x="6736553" y="6857999"/>
                </a:lnTo>
                <a:lnTo>
                  <a:pt x="938388" y="6857999"/>
                </a:lnTo>
                <a:lnTo>
                  <a:pt x="813066" y="6640043"/>
                </a:lnTo>
                <a:cubicBezTo>
                  <a:pt x="294537" y="5685518"/>
                  <a:pt x="0" y="4591656"/>
                  <a:pt x="0" y="3429000"/>
                </a:cubicBezTo>
                <a:cubicBezTo>
                  <a:pt x="0" y="2266345"/>
                  <a:pt x="294538" y="1172482"/>
                  <a:pt x="813065" y="217958"/>
                </a:cubicBezTo>
                <a:close/>
              </a:path>
            </a:pathLst>
          </a:custGeom>
          <a:solidFill>
            <a:schemeClr val="bg2"/>
          </a:solidFill>
        </p:spPr>
        <p:txBody>
          <a:bodyPr wrap="square" anchor="ctr" anchorCtr="0">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4" name="Text Placeholder 23">
            <a:extLst>
              <a:ext uri="{FF2B5EF4-FFF2-40B4-BE49-F238E27FC236}">
                <a16:creationId xmlns:a16="http://schemas.microsoft.com/office/drawing/2014/main" id="{5EEFA0FD-2D2C-A669-B275-BC5144B89FB7}"/>
              </a:ext>
            </a:extLst>
          </p:cNvPr>
          <p:cNvSpPr>
            <a:spLocks noGrp="1"/>
          </p:cNvSpPr>
          <p:nvPr>
            <p:ph type="body" sz="quarter" idx="10"/>
          </p:nvPr>
        </p:nvSpPr>
        <p:spPr>
          <a:xfrm>
            <a:off x="775608" y="2767692"/>
            <a:ext cx="3996418" cy="3588657"/>
          </a:xfrm>
        </p:spPr>
        <p:txBody>
          <a:bodyPr lIns="0" tIns="0"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3">
            <a:extLst>
              <a:ext uri="{FF2B5EF4-FFF2-40B4-BE49-F238E27FC236}">
                <a16:creationId xmlns:a16="http://schemas.microsoft.com/office/drawing/2014/main" id="{DA0C9C54-D412-4158-C774-8222FF59A094}"/>
              </a:ext>
            </a:extLst>
          </p:cNvPr>
          <p:cNvSpPr>
            <a:spLocks noGrp="1"/>
          </p:cNvSpPr>
          <p:nvPr>
            <p:ph type="ftr" sz="quarter" idx="11"/>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 </a:t>
            </a:r>
            <a:endParaRPr lang="en-US"/>
          </a:p>
        </p:txBody>
      </p:sp>
    </p:spTree>
    <p:extLst>
      <p:ext uri="{BB962C8B-B14F-4D97-AF65-F5344CB8AC3E}">
        <p14:creationId xmlns:p14="http://schemas.microsoft.com/office/powerpoint/2010/main" val="2737201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4ABB98-A65C-D3B5-F909-9E2315EF044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Oval 4">
            <a:extLst>
              <a:ext uri="{FF2B5EF4-FFF2-40B4-BE49-F238E27FC236}">
                <a16:creationId xmlns:a16="http://schemas.microsoft.com/office/drawing/2014/main" id="{B38D06A0-9374-FAFE-B6A1-18AAC1C7D3C8}"/>
              </a:ext>
            </a:extLst>
          </p:cNvPr>
          <p:cNvSpPr/>
          <p:nvPr userDrawn="1"/>
        </p:nvSpPr>
        <p:spPr>
          <a:xfrm>
            <a:off x="1355075" y="2002630"/>
            <a:ext cx="2732183" cy="273218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491310-0E7E-6C46-CF63-B518286FDA22}"/>
              </a:ext>
            </a:extLst>
          </p:cNvPr>
          <p:cNvSpPr>
            <a:spLocks noGrp="1"/>
          </p:cNvSpPr>
          <p:nvPr>
            <p:ph type="title"/>
          </p:nvPr>
        </p:nvSpPr>
        <p:spPr>
          <a:xfrm>
            <a:off x="4472940" y="2002630"/>
            <a:ext cx="6880860" cy="2852737"/>
          </a:xfrm>
          <a:prstGeom prst="rect">
            <a:avLst/>
          </a:prstGeom>
        </p:spPr>
        <p:txBody>
          <a:bodyPr anchor="ctr" anchorCtr="0">
            <a:normAutofit/>
          </a:bodyPr>
          <a:lstStyle>
            <a:lvl1pPr>
              <a:defRPr sz="72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AF3ECFC-B99B-8251-ABF9-2EF249D7716A}"/>
              </a:ext>
            </a:extLst>
          </p:cNvPr>
          <p:cNvSpPr>
            <a:spLocks noGrp="1"/>
          </p:cNvSpPr>
          <p:nvPr>
            <p:ph type="body" idx="1" hasCustomPrompt="1"/>
          </p:nvPr>
        </p:nvSpPr>
        <p:spPr>
          <a:xfrm>
            <a:off x="1575253" y="2557627"/>
            <a:ext cx="2291825" cy="1622188"/>
          </a:xfrm>
        </p:spPr>
        <p:txBody>
          <a:bodyPr anchor="ctr" anchorCtr="0">
            <a:noAutofit/>
          </a:bodyPr>
          <a:lstStyle>
            <a:lvl1pPr marL="0" indent="0" algn="ctr">
              <a:buNone/>
              <a:defRPr sz="15000" b="1" spc="-1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1</a:t>
            </a:r>
          </a:p>
        </p:txBody>
      </p:sp>
      <p:sp>
        <p:nvSpPr>
          <p:cNvPr id="4" name="Footer Placeholder 3">
            <a:extLst>
              <a:ext uri="{FF2B5EF4-FFF2-40B4-BE49-F238E27FC236}">
                <a16:creationId xmlns:a16="http://schemas.microsoft.com/office/drawing/2014/main" id="{306AFF8B-DEC0-613B-04B4-F80A0834BB1F}"/>
              </a:ext>
            </a:extLst>
          </p:cNvPr>
          <p:cNvSpPr>
            <a:spLocks noGrp="1"/>
          </p:cNvSpPr>
          <p:nvPr>
            <p:ph type="ftr" sz="quarter" idx="10"/>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 </a:t>
            </a:r>
            <a:endParaRPr lang="en-US"/>
          </a:p>
        </p:txBody>
      </p:sp>
      <p:sp>
        <p:nvSpPr>
          <p:cNvPr id="6" name="Slide Number Placeholder 5">
            <a:extLst>
              <a:ext uri="{FF2B5EF4-FFF2-40B4-BE49-F238E27FC236}">
                <a16:creationId xmlns:a16="http://schemas.microsoft.com/office/drawing/2014/main" id="{99E4EF17-4C1C-D4A8-75D3-281315619256}"/>
              </a:ext>
            </a:extLst>
          </p:cNvPr>
          <p:cNvSpPr>
            <a:spLocks noGrp="1"/>
          </p:cNvSpPr>
          <p:nvPr>
            <p:ph type="sldNum" sz="quarter" idx="11"/>
          </p:nvPr>
        </p:nvSpPr>
        <p:spPr/>
        <p:txBody>
          <a:bodyPr/>
          <a:lstStyle/>
          <a:p>
            <a:fld id="{B1CA9F02-3005-1F45-95E4-EF74BDEEBD2A}" type="slidenum">
              <a:rPr lang="en-US" smtClean="0"/>
              <a:pPr/>
              <a:t>‹#›</a:t>
            </a:fld>
            <a:endParaRPr lang="en-US"/>
          </a:p>
        </p:txBody>
      </p:sp>
    </p:spTree>
    <p:extLst>
      <p:ext uri="{BB962C8B-B14F-4D97-AF65-F5344CB8AC3E}">
        <p14:creationId xmlns:p14="http://schemas.microsoft.com/office/powerpoint/2010/main" val="2342991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side ba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CC8BCDA-7A53-A2C8-A5D7-9EE5070C4271}"/>
              </a:ext>
            </a:extLst>
          </p:cNvPr>
          <p:cNvSpPr/>
          <p:nvPr userDrawn="1"/>
        </p:nvSpPr>
        <p:spPr>
          <a:xfrm>
            <a:off x="7433734" y="2"/>
            <a:ext cx="4758266" cy="6857999"/>
          </a:xfrm>
          <a:custGeom>
            <a:avLst/>
            <a:gdLst>
              <a:gd name="connsiteX0" fmla="*/ 954823 w 4758266"/>
              <a:gd name="connsiteY0" fmla="*/ 0 h 6857999"/>
              <a:gd name="connsiteX1" fmla="*/ 4758266 w 4758266"/>
              <a:gd name="connsiteY1" fmla="*/ 0 h 6857999"/>
              <a:gd name="connsiteX2" fmla="*/ 4758266 w 4758266"/>
              <a:gd name="connsiteY2" fmla="*/ 6857999 h 6857999"/>
              <a:gd name="connsiteX3" fmla="*/ 954823 w 4758266"/>
              <a:gd name="connsiteY3" fmla="*/ 6857999 h 6857999"/>
              <a:gd name="connsiteX4" fmla="*/ 800133 w 4758266"/>
              <a:gd name="connsiteY4" fmla="*/ 6588966 h 6857999"/>
              <a:gd name="connsiteX5" fmla="*/ 0 w 4758266"/>
              <a:gd name="connsiteY5" fmla="*/ 3429000 h 6857999"/>
              <a:gd name="connsiteX6" fmla="*/ 800131 w 4758266"/>
              <a:gd name="connsiteY6" fmla="*/ 26903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8266" h="6857999">
                <a:moveTo>
                  <a:pt x="954823" y="0"/>
                </a:moveTo>
                <a:lnTo>
                  <a:pt x="4758266" y="0"/>
                </a:lnTo>
                <a:lnTo>
                  <a:pt x="4758266" y="6857999"/>
                </a:lnTo>
                <a:lnTo>
                  <a:pt x="954823" y="6857999"/>
                </a:lnTo>
                <a:lnTo>
                  <a:pt x="800133" y="6588966"/>
                </a:lnTo>
                <a:cubicBezTo>
                  <a:pt x="289852" y="5649625"/>
                  <a:pt x="0" y="4573162"/>
                  <a:pt x="0" y="3429000"/>
                </a:cubicBezTo>
                <a:cubicBezTo>
                  <a:pt x="0" y="2284839"/>
                  <a:pt x="289851" y="1208376"/>
                  <a:pt x="800131" y="269034"/>
                </a:cubicBezTo>
                <a:close/>
              </a:path>
            </a:pathLst>
          </a:custGeom>
          <a:solidFill>
            <a:srgbClr val="E2E5E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87F06A2-4164-E250-2E1E-13A2EEADF878}"/>
              </a:ext>
            </a:extLst>
          </p:cNvPr>
          <p:cNvSpPr>
            <a:spLocks noGrp="1"/>
          </p:cNvSpPr>
          <p:nvPr>
            <p:ph sz="half" idx="1"/>
          </p:nvPr>
        </p:nvSpPr>
        <p:spPr>
          <a:xfrm>
            <a:off x="775607" y="1698171"/>
            <a:ext cx="5244193" cy="4478792"/>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38D40FF-19FD-3FE9-C8C1-CB14DC8E76EB}"/>
              </a:ext>
            </a:extLst>
          </p:cNvPr>
          <p:cNvSpPr>
            <a:spLocks noGrp="1"/>
          </p:cNvSpPr>
          <p:nvPr>
            <p:ph sz="half" idx="2"/>
          </p:nvPr>
        </p:nvSpPr>
        <p:spPr>
          <a:xfrm>
            <a:off x="8382000" y="2114869"/>
            <a:ext cx="3200400" cy="4062093"/>
          </a:xfrm>
        </p:spPr>
        <p:txBody>
          <a:bodyPr lIns="0" tIns="0" rIns="0" bIns="0">
            <a:normAutofit/>
          </a:bodyPr>
          <a:lstStyle>
            <a:lvl1pPr marL="342900" indent="-342900">
              <a:buClr>
                <a:schemeClr val="accent1"/>
              </a:buClr>
              <a:buFont typeface="Arial" panose="020B0604020202020204" pitchFamily="34" charset="0"/>
              <a:buChar char="•"/>
              <a:defRPr sz="2000"/>
            </a:lvl1pPr>
            <a:lvl2pPr marL="800100" indent="-342900">
              <a:buClr>
                <a:schemeClr val="accent1"/>
              </a:buClr>
              <a:buFont typeface="Arial" panose="020B0604020202020204" pitchFamily="34" charset="0"/>
              <a:buChar char="•"/>
              <a:defRPr sz="2000"/>
            </a:lvl2pPr>
            <a:lvl3pPr marL="1257300" indent="-342900">
              <a:buClr>
                <a:schemeClr val="accent1"/>
              </a:buClr>
              <a:buFont typeface="Arial" panose="020B0604020202020204" pitchFamily="34" charset="0"/>
              <a:buChar char="•"/>
              <a:defRPr sz="2000"/>
            </a:lvl3pPr>
            <a:lvl4pPr marL="1714500" indent="-342900">
              <a:buClr>
                <a:schemeClr val="accent1"/>
              </a:buClr>
              <a:buFont typeface="Arial" panose="020B0604020202020204" pitchFamily="34" charset="0"/>
              <a:buChar char="•"/>
              <a:defRPr sz="2000"/>
            </a:lvl4pPr>
            <a:lvl5pPr marL="2171700" indent="-342900">
              <a:buClr>
                <a:schemeClr val="accent1"/>
              </a:buClr>
              <a:buFont typeface="Arial" panose="020B0604020202020204" pitchFamily="34" charset="0"/>
              <a:buChar char="•"/>
              <a:defRPr sz="2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996A3278-0A08-A0EF-9B14-D48B19EEE5EF}"/>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11" name="Text Placeholder 10">
            <a:extLst>
              <a:ext uri="{FF2B5EF4-FFF2-40B4-BE49-F238E27FC236}">
                <a16:creationId xmlns:a16="http://schemas.microsoft.com/office/drawing/2014/main" id="{BF69122E-6B8B-379C-9A94-FBE0F4EB0F11}"/>
              </a:ext>
            </a:extLst>
          </p:cNvPr>
          <p:cNvSpPr>
            <a:spLocks noGrp="1"/>
          </p:cNvSpPr>
          <p:nvPr>
            <p:ph type="body" sz="quarter" idx="13"/>
          </p:nvPr>
        </p:nvSpPr>
        <p:spPr>
          <a:xfrm>
            <a:off x="8381999" y="757873"/>
            <a:ext cx="3200399" cy="1177608"/>
          </a:xfrm>
        </p:spPr>
        <p:txBody>
          <a:bodyPr lIns="0" tIns="0" rIns="0" bIns="0" anchor="b" anchorCtr="0"/>
          <a:lstStyle>
            <a:lvl1pPr marL="0" indent="0" algn="l">
              <a:lnSpc>
                <a:spcPct val="90000"/>
              </a:lnSpc>
              <a:buNone/>
              <a:defRPr b="0">
                <a:solidFill>
                  <a:schemeClr val="accent1"/>
                </a:solidFill>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en-GB"/>
              <a:t>Click to edit Master text styles</a:t>
            </a:r>
            <a:endParaRPr lang="en-US"/>
          </a:p>
        </p:txBody>
      </p:sp>
      <p:sp>
        <p:nvSpPr>
          <p:cNvPr id="5" name="Title Placeholder 8">
            <a:extLst>
              <a:ext uri="{FF2B5EF4-FFF2-40B4-BE49-F238E27FC236}">
                <a16:creationId xmlns:a16="http://schemas.microsoft.com/office/drawing/2014/main" id="{23E7DF06-9F5A-134A-84C4-6649247A0D62}"/>
              </a:ext>
            </a:extLst>
          </p:cNvPr>
          <p:cNvSpPr>
            <a:spLocks noGrp="1"/>
          </p:cNvSpPr>
          <p:nvPr>
            <p:ph type="title"/>
          </p:nvPr>
        </p:nvSpPr>
        <p:spPr>
          <a:xfrm>
            <a:off x="1505856" y="579664"/>
            <a:ext cx="6201229" cy="506186"/>
          </a:xfrm>
          <a:prstGeom prst="rect">
            <a:avLst/>
          </a:prstGeom>
        </p:spPr>
        <p:txBody>
          <a:bodyPr vert="horz" lIns="0" tIns="0" rIns="0" bIns="0" rtlCol="0" anchor="ctr" anchorCtr="0">
            <a:norm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C6D04D19-5062-0DAC-B9E1-66092F1B5AFA}"/>
              </a:ext>
            </a:extLst>
          </p:cNvPr>
          <p:cNvSpPr>
            <a:spLocks noGrp="1"/>
          </p:cNvSpPr>
          <p:nvPr>
            <p:ph type="ftr" sz="quarter" idx="14"/>
          </p:nvPr>
        </p:nvSpPr>
        <p:spPr>
          <a:xfrm>
            <a:off x="288759" y="6356350"/>
            <a:ext cx="3438415" cy="365125"/>
          </a:xfrm>
        </p:spPr>
        <p:txBody>
          <a:body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888725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Right side ba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06069B8-C88A-BC26-7458-A93D4C35846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Freeform 15">
            <a:extLst>
              <a:ext uri="{FF2B5EF4-FFF2-40B4-BE49-F238E27FC236}">
                <a16:creationId xmlns:a16="http://schemas.microsoft.com/office/drawing/2014/main" id="{0F527078-74B3-1DA8-DBBF-CEC18FF8814E}"/>
              </a:ext>
            </a:extLst>
          </p:cNvPr>
          <p:cNvSpPr/>
          <p:nvPr userDrawn="1"/>
        </p:nvSpPr>
        <p:spPr>
          <a:xfrm>
            <a:off x="4351870" y="2"/>
            <a:ext cx="7840131" cy="6857999"/>
          </a:xfrm>
          <a:custGeom>
            <a:avLst/>
            <a:gdLst>
              <a:gd name="connsiteX0" fmla="*/ 954823 w 7840131"/>
              <a:gd name="connsiteY0" fmla="*/ 0 h 6857999"/>
              <a:gd name="connsiteX1" fmla="*/ 7840131 w 7840131"/>
              <a:gd name="connsiteY1" fmla="*/ 0 h 6857999"/>
              <a:gd name="connsiteX2" fmla="*/ 7840131 w 7840131"/>
              <a:gd name="connsiteY2" fmla="*/ 6857999 h 6857999"/>
              <a:gd name="connsiteX3" fmla="*/ 954823 w 7840131"/>
              <a:gd name="connsiteY3" fmla="*/ 6857999 h 6857999"/>
              <a:gd name="connsiteX4" fmla="*/ 800133 w 7840131"/>
              <a:gd name="connsiteY4" fmla="*/ 6588966 h 6857999"/>
              <a:gd name="connsiteX5" fmla="*/ 0 w 7840131"/>
              <a:gd name="connsiteY5" fmla="*/ 3429000 h 6857999"/>
              <a:gd name="connsiteX6" fmla="*/ 800131 w 7840131"/>
              <a:gd name="connsiteY6" fmla="*/ 26903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0131" h="6857999">
                <a:moveTo>
                  <a:pt x="954823" y="0"/>
                </a:moveTo>
                <a:lnTo>
                  <a:pt x="7840131" y="0"/>
                </a:lnTo>
                <a:lnTo>
                  <a:pt x="7840131" y="6857999"/>
                </a:lnTo>
                <a:lnTo>
                  <a:pt x="954823" y="6857999"/>
                </a:lnTo>
                <a:lnTo>
                  <a:pt x="800133" y="6588966"/>
                </a:lnTo>
                <a:cubicBezTo>
                  <a:pt x="289852" y="5649625"/>
                  <a:pt x="0" y="4573162"/>
                  <a:pt x="0" y="3429000"/>
                </a:cubicBezTo>
                <a:cubicBezTo>
                  <a:pt x="0" y="2284839"/>
                  <a:pt x="289851" y="1208376"/>
                  <a:pt x="800131" y="26903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87F06A2-4164-E250-2E1E-13A2EEADF878}"/>
              </a:ext>
            </a:extLst>
          </p:cNvPr>
          <p:cNvSpPr>
            <a:spLocks noGrp="1"/>
          </p:cNvSpPr>
          <p:nvPr>
            <p:ph sz="half" idx="1"/>
          </p:nvPr>
        </p:nvSpPr>
        <p:spPr>
          <a:xfrm>
            <a:off x="5625193" y="1698171"/>
            <a:ext cx="5728607" cy="4478792"/>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38D40FF-19FD-3FE9-C8C1-CB14DC8E76EB}"/>
              </a:ext>
            </a:extLst>
          </p:cNvPr>
          <p:cNvSpPr>
            <a:spLocks noGrp="1"/>
          </p:cNvSpPr>
          <p:nvPr>
            <p:ph sz="half" idx="2"/>
          </p:nvPr>
        </p:nvSpPr>
        <p:spPr>
          <a:xfrm>
            <a:off x="677636" y="2743200"/>
            <a:ext cx="3360964" cy="3433762"/>
          </a:xfrm>
        </p:spPr>
        <p:txBody>
          <a:bodyPr lIns="0" tIns="0" rIns="0" bIns="0">
            <a:normAutofit/>
          </a:bodyPr>
          <a:lstStyle>
            <a:lvl1pPr marL="342900" indent="-342900">
              <a:buClr>
                <a:schemeClr val="accent2"/>
              </a:buClr>
              <a:buFont typeface="Arial" panose="020B0604020202020204" pitchFamily="34" charset="0"/>
              <a:buChar char="•"/>
              <a:defRPr sz="2000">
                <a:solidFill>
                  <a:schemeClr val="bg1"/>
                </a:solidFill>
              </a:defRPr>
            </a:lvl1pPr>
            <a:lvl2pPr marL="800100" indent="-342900">
              <a:buClr>
                <a:schemeClr val="accent2"/>
              </a:buClr>
              <a:buFont typeface="Arial" panose="020B0604020202020204" pitchFamily="34" charset="0"/>
              <a:buChar char="•"/>
              <a:defRPr sz="2000">
                <a:solidFill>
                  <a:schemeClr val="bg1"/>
                </a:solidFill>
              </a:defRPr>
            </a:lvl2pPr>
            <a:lvl3pPr marL="1257300" indent="-342900">
              <a:buClr>
                <a:schemeClr val="accent2"/>
              </a:buClr>
              <a:buFont typeface="Arial" panose="020B0604020202020204" pitchFamily="34" charset="0"/>
              <a:buChar char="•"/>
              <a:defRPr sz="2000">
                <a:solidFill>
                  <a:schemeClr val="bg1"/>
                </a:solidFill>
              </a:defRPr>
            </a:lvl3pPr>
            <a:lvl4pPr marL="1714500" indent="-342900">
              <a:buClr>
                <a:schemeClr val="accent2"/>
              </a:buClr>
              <a:buFont typeface="Arial" panose="020B0604020202020204" pitchFamily="34" charset="0"/>
              <a:buChar char="•"/>
              <a:defRPr sz="2000">
                <a:solidFill>
                  <a:schemeClr val="bg1"/>
                </a:solidFill>
              </a:defRPr>
            </a:lvl4pPr>
            <a:lvl5pPr marL="2171700" indent="-342900">
              <a:buClr>
                <a:schemeClr val="accent2"/>
              </a:buClr>
              <a:buFont typeface="Arial" panose="020B0604020202020204" pitchFamily="34" charset="0"/>
              <a:buChar char="•"/>
              <a:defRPr sz="20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996A3278-0A08-A0EF-9B14-D48B19EEE5EF}"/>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11" name="Text Placeholder 10">
            <a:extLst>
              <a:ext uri="{FF2B5EF4-FFF2-40B4-BE49-F238E27FC236}">
                <a16:creationId xmlns:a16="http://schemas.microsoft.com/office/drawing/2014/main" id="{BF69122E-6B8B-379C-9A94-FBE0F4EB0F11}"/>
              </a:ext>
            </a:extLst>
          </p:cNvPr>
          <p:cNvSpPr>
            <a:spLocks noGrp="1"/>
          </p:cNvSpPr>
          <p:nvPr>
            <p:ph type="body" sz="quarter" idx="13"/>
          </p:nvPr>
        </p:nvSpPr>
        <p:spPr>
          <a:xfrm>
            <a:off x="677636" y="1518557"/>
            <a:ext cx="3528604" cy="1077686"/>
          </a:xfrm>
        </p:spPr>
        <p:txBody>
          <a:bodyPr lIns="0" tIns="0" rIns="0" bIns="0" anchor="b" anchorCtr="0"/>
          <a:lstStyle>
            <a:lvl1pPr marL="0" indent="0" algn="l">
              <a:lnSpc>
                <a:spcPct val="90000"/>
              </a:lnSpc>
              <a:buNone/>
              <a:defRPr b="1">
                <a:solidFill>
                  <a:schemeClr val="bg1"/>
                </a:solidFill>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en-GB"/>
              <a:t>Click to edit Master text styles</a:t>
            </a:r>
            <a:endParaRPr lang="en-US"/>
          </a:p>
        </p:txBody>
      </p:sp>
      <p:sp>
        <p:nvSpPr>
          <p:cNvPr id="8" name="Title Placeholder 8">
            <a:extLst>
              <a:ext uri="{FF2B5EF4-FFF2-40B4-BE49-F238E27FC236}">
                <a16:creationId xmlns:a16="http://schemas.microsoft.com/office/drawing/2014/main" id="{0138F7C8-FAF7-BA69-45BF-700F383D5397}"/>
              </a:ext>
            </a:extLst>
          </p:cNvPr>
          <p:cNvSpPr>
            <a:spLocks noGrp="1"/>
          </p:cNvSpPr>
          <p:nvPr>
            <p:ph type="title"/>
          </p:nvPr>
        </p:nvSpPr>
        <p:spPr>
          <a:xfrm>
            <a:off x="5625193" y="579664"/>
            <a:ext cx="5728606" cy="506186"/>
          </a:xfrm>
          <a:prstGeom prst="rect">
            <a:avLst/>
          </a:prstGeom>
        </p:spPr>
        <p:txBody>
          <a:bodyPr vert="horz" lIns="0" tIns="0" rIns="0" bIns="0" rtlCol="0" anchor="ctr" anchorCtr="0">
            <a:norm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2E57AC89-4F37-C2A7-F764-2EDEE1DBB95E}"/>
              </a:ext>
            </a:extLst>
          </p:cNvPr>
          <p:cNvSpPr>
            <a:spLocks noGrp="1"/>
          </p:cNvSpPr>
          <p:nvPr>
            <p:ph type="ftr" sz="quarter" idx="14"/>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4169402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01A041-3AB2-6334-24A3-57ADF022AEFD}"/>
              </a:ext>
            </a:extLst>
          </p:cNvPr>
          <p:cNvSpPr>
            <a:spLocks noGrp="1"/>
          </p:cNvSpPr>
          <p:nvPr>
            <p:ph type="body" idx="1"/>
          </p:nvPr>
        </p:nvSpPr>
        <p:spPr>
          <a:xfrm>
            <a:off x="838199" y="1698171"/>
            <a:ext cx="5056187" cy="612321"/>
          </a:xfrm>
        </p:spPr>
        <p:txBody>
          <a:bodyPr anchor="b">
            <a:norm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AD0B73-2AEC-06D4-F8F9-B808926495B8}"/>
              </a:ext>
            </a:extLst>
          </p:cNvPr>
          <p:cNvSpPr>
            <a:spLocks noGrp="1"/>
          </p:cNvSpPr>
          <p:nvPr>
            <p:ph sz="half" idx="2"/>
          </p:nvPr>
        </p:nvSpPr>
        <p:spPr>
          <a:xfrm>
            <a:off x="839788" y="2505075"/>
            <a:ext cx="5056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306E46A-EC3E-BE22-8F87-3903B600FE27}"/>
              </a:ext>
            </a:extLst>
          </p:cNvPr>
          <p:cNvSpPr>
            <a:spLocks noGrp="1"/>
          </p:cNvSpPr>
          <p:nvPr>
            <p:ph type="body" sz="quarter" idx="3"/>
          </p:nvPr>
        </p:nvSpPr>
        <p:spPr>
          <a:xfrm>
            <a:off x="6294435" y="1698171"/>
            <a:ext cx="5059364" cy="612321"/>
          </a:xfrm>
        </p:spPr>
        <p:txBody>
          <a:bodyPr anchor="b">
            <a:norm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B3DF545-45DD-BC37-FEE0-D68CDBD7BD07}"/>
              </a:ext>
            </a:extLst>
          </p:cNvPr>
          <p:cNvSpPr>
            <a:spLocks noGrp="1"/>
          </p:cNvSpPr>
          <p:nvPr>
            <p:ph sz="quarter" idx="4"/>
          </p:nvPr>
        </p:nvSpPr>
        <p:spPr>
          <a:xfrm>
            <a:off x="6296024" y="2505075"/>
            <a:ext cx="5059364"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a:extLst>
              <a:ext uri="{FF2B5EF4-FFF2-40B4-BE49-F238E27FC236}">
                <a16:creationId xmlns:a16="http://schemas.microsoft.com/office/drawing/2014/main" id="{6C6D4481-719D-13EB-6518-B2F4A3AD060A}"/>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7" name="Title Placeholder 8">
            <a:extLst>
              <a:ext uri="{FF2B5EF4-FFF2-40B4-BE49-F238E27FC236}">
                <a16:creationId xmlns:a16="http://schemas.microsoft.com/office/drawing/2014/main" id="{A176C357-AD33-DA24-7F23-4C21ACB42D4F}"/>
              </a:ext>
            </a:extLst>
          </p:cNvPr>
          <p:cNvSpPr>
            <a:spLocks noGrp="1"/>
          </p:cNvSpPr>
          <p:nvPr>
            <p:ph type="title"/>
          </p:nvPr>
        </p:nvSpPr>
        <p:spPr>
          <a:xfrm>
            <a:off x="1505856" y="579664"/>
            <a:ext cx="8494879" cy="506186"/>
          </a:xfrm>
          <a:prstGeom prst="rect">
            <a:avLst/>
          </a:prstGeom>
        </p:spPr>
        <p:txBody>
          <a:bodyPr vert="horz" lIns="0" tIns="0" rIns="0" bIns="0" rtlCol="0" anchor="ctr" anchorCtr="0">
            <a:no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77813427-D452-BA07-DFDA-E4E596C16DF8}"/>
              </a:ext>
            </a:extLst>
          </p:cNvPr>
          <p:cNvSpPr>
            <a:spLocks noGrp="1"/>
          </p:cNvSpPr>
          <p:nvPr>
            <p:ph type="ftr" sz="quarter" idx="13"/>
          </p:nvPr>
        </p:nvSpPr>
        <p:spPr/>
        <p:txBody>
          <a:body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154590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3" name="Title Placeholder 8">
            <a:extLst>
              <a:ext uri="{FF2B5EF4-FFF2-40B4-BE49-F238E27FC236}">
                <a16:creationId xmlns:a16="http://schemas.microsoft.com/office/drawing/2014/main" id="{B520F473-DE98-5D44-B5F5-A5888E225B7D}"/>
              </a:ext>
            </a:extLst>
          </p:cNvPr>
          <p:cNvSpPr>
            <a:spLocks noGrp="1"/>
          </p:cNvSpPr>
          <p:nvPr>
            <p:ph type="title"/>
          </p:nvPr>
        </p:nvSpPr>
        <p:spPr>
          <a:xfrm>
            <a:off x="1505856" y="579664"/>
            <a:ext cx="9847943" cy="506186"/>
          </a:xfrm>
          <a:prstGeom prst="rect">
            <a:avLst/>
          </a:prstGeom>
        </p:spPr>
        <p:txBody>
          <a:bodyPr vert="horz" lIns="0" tIns="0" rIns="0" bIns="0" rtlCol="0" anchor="ctr" anchorCtr="0">
            <a:no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F1B45378-F6F9-FD6A-4149-2C85713DCEF0}"/>
              </a:ext>
            </a:extLst>
          </p:cNvPr>
          <p:cNvSpPr>
            <a:spLocks noGrp="1"/>
          </p:cNvSpPr>
          <p:nvPr>
            <p:ph type="ftr" sz="quarter" idx="13"/>
          </p:nvPr>
        </p:nvSpPr>
        <p:spPr/>
        <p:txBody>
          <a:body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721339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3598EE-35E3-2D2B-9404-651FD45A5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16" name="Text Placeholder 15">
            <a:extLst>
              <a:ext uri="{FF2B5EF4-FFF2-40B4-BE49-F238E27FC236}">
                <a16:creationId xmlns:a16="http://schemas.microsoft.com/office/drawing/2014/main" id="{C337159D-509F-E0B2-3AE7-9D85EFA0B263}"/>
              </a:ext>
            </a:extLst>
          </p:cNvPr>
          <p:cNvSpPr>
            <a:spLocks noGrp="1"/>
          </p:cNvSpPr>
          <p:nvPr>
            <p:ph type="body" sz="quarter" idx="13"/>
          </p:nvPr>
        </p:nvSpPr>
        <p:spPr>
          <a:xfrm>
            <a:off x="838200" y="2261507"/>
            <a:ext cx="3135630" cy="3860997"/>
          </a:xfrm>
          <a:solidFill>
            <a:schemeClr val="bg1"/>
          </a:solidFill>
        </p:spPr>
        <p:txBody>
          <a:bodyPr lIns="180000" tIns="1007999" rIns="180000" bIns="180000">
            <a:normAutofit/>
          </a:bodyPr>
          <a:lstStyle>
            <a:lvl1pPr marL="0" indent="0">
              <a:buNone/>
              <a:defRPr sz="2400">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GB"/>
              <a:t>Click to edit Master text styles</a:t>
            </a:r>
          </a:p>
        </p:txBody>
      </p:sp>
      <p:sp>
        <p:nvSpPr>
          <p:cNvPr id="17" name="Text Placeholder 15">
            <a:extLst>
              <a:ext uri="{FF2B5EF4-FFF2-40B4-BE49-F238E27FC236}">
                <a16:creationId xmlns:a16="http://schemas.microsoft.com/office/drawing/2014/main" id="{28CB6D8F-B52C-C108-50E2-9B869C268C5D}"/>
              </a:ext>
            </a:extLst>
          </p:cNvPr>
          <p:cNvSpPr>
            <a:spLocks noGrp="1"/>
          </p:cNvSpPr>
          <p:nvPr>
            <p:ph type="body" sz="quarter" idx="14"/>
          </p:nvPr>
        </p:nvSpPr>
        <p:spPr>
          <a:xfrm>
            <a:off x="4528185" y="2261507"/>
            <a:ext cx="3135630" cy="3860997"/>
          </a:xfrm>
          <a:solidFill>
            <a:schemeClr val="bg1"/>
          </a:solidFill>
        </p:spPr>
        <p:txBody>
          <a:bodyPr lIns="180000" tIns="1007999" rIns="180000" bIns="180000">
            <a:normAutofit/>
          </a:bodyPr>
          <a:lstStyle>
            <a:lvl1pPr marL="0" indent="0">
              <a:buNone/>
              <a:defRPr sz="2400">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GB"/>
              <a:t>Click to edit Master text styles</a:t>
            </a:r>
          </a:p>
        </p:txBody>
      </p:sp>
      <p:sp>
        <p:nvSpPr>
          <p:cNvPr id="18" name="Text Placeholder 15">
            <a:extLst>
              <a:ext uri="{FF2B5EF4-FFF2-40B4-BE49-F238E27FC236}">
                <a16:creationId xmlns:a16="http://schemas.microsoft.com/office/drawing/2014/main" id="{BDE2DE52-E918-8C2C-1680-B4AECD6BF5DE}"/>
              </a:ext>
            </a:extLst>
          </p:cNvPr>
          <p:cNvSpPr>
            <a:spLocks noGrp="1"/>
          </p:cNvSpPr>
          <p:nvPr>
            <p:ph type="body" sz="quarter" idx="15"/>
          </p:nvPr>
        </p:nvSpPr>
        <p:spPr>
          <a:xfrm>
            <a:off x="8218170" y="2261507"/>
            <a:ext cx="3135630" cy="3860997"/>
          </a:xfrm>
          <a:solidFill>
            <a:schemeClr val="bg1"/>
          </a:solidFill>
        </p:spPr>
        <p:txBody>
          <a:bodyPr lIns="180000" tIns="1007999" rIns="180000" bIns="180000">
            <a:normAutofit/>
          </a:bodyPr>
          <a:lstStyle>
            <a:lvl1pPr marL="0" indent="0">
              <a:buNone/>
              <a:defRPr sz="2400">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GB"/>
              <a:t>Click to edit Master text styles</a:t>
            </a:r>
            <a:endParaRPr lang="en-US"/>
          </a:p>
        </p:txBody>
      </p:sp>
      <p:sp>
        <p:nvSpPr>
          <p:cNvPr id="3" name="Title Placeholder 8">
            <a:extLst>
              <a:ext uri="{FF2B5EF4-FFF2-40B4-BE49-F238E27FC236}">
                <a16:creationId xmlns:a16="http://schemas.microsoft.com/office/drawing/2014/main" id="{99B83836-73DA-B982-3670-DC748FEBC708}"/>
              </a:ext>
            </a:extLst>
          </p:cNvPr>
          <p:cNvSpPr>
            <a:spLocks noGrp="1"/>
          </p:cNvSpPr>
          <p:nvPr>
            <p:ph type="title"/>
          </p:nvPr>
        </p:nvSpPr>
        <p:spPr>
          <a:xfrm>
            <a:off x="1505856" y="579664"/>
            <a:ext cx="9847943" cy="506186"/>
          </a:xfrm>
          <a:prstGeom prst="rect">
            <a:avLst/>
          </a:prstGeom>
        </p:spPr>
        <p:txBody>
          <a:bodyPr vert="horz" lIns="0" tIns="0" rIns="0" bIns="0" rtlCol="0" anchor="ctr" anchorCtr="0">
            <a:noAutofit/>
          </a:bodyPr>
          <a:lstStyle>
            <a:lvl1pPr>
              <a:defRPr>
                <a:solidFill>
                  <a:schemeClr val="bg1"/>
                </a:solidFill>
              </a:defRPr>
            </a:lvl1pPr>
          </a:lstStyle>
          <a:p>
            <a:r>
              <a:rPr lang="en-GB"/>
              <a:t>Click to edit Master title style</a:t>
            </a:r>
            <a:endParaRPr lang="en-US"/>
          </a:p>
        </p:txBody>
      </p:sp>
      <p:sp>
        <p:nvSpPr>
          <p:cNvPr id="2" name="Footer Placeholder 1">
            <a:extLst>
              <a:ext uri="{FF2B5EF4-FFF2-40B4-BE49-F238E27FC236}">
                <a16:creationId xmlns:a16="http://schemas.microsoft.com/office/drawing/2014/main" id="{7FA4511A-3B8D-D986-2878-B5C09FA2B533}"/>
              </a:ext>
            </a:extLst>
          </p:cNvPr>
          <p:cNvSpPr>
            <a:spLocks noGrp="1"/>
          </p:cNvSpPr>
          <p:nvPr>
            <p:ph type="ftr" sz="quarter" idx="16"/>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p>
        </p:txBody>
      </p:sp>
    </p:spTree>
    <p:extLst>
      <p:ext uri="{BB962C8B-B14F-4D97-AF65-F5344CB8AC3E}">
        <p14:creationId xmlns:p14="http://schemas.microsoft.com/office/powerpoint/2010/main" val="867189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52CD2A-C8E1-B47F-36BE-52FCE187284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76B1A58A-4E59-2202-BF97-42FC360D3B96}"/>
              </a:ext>
            </a:extLst>
          </p:cNvPr>
          <p:cNvSpPr>
            <a:spLocks noGrp="1"/>
          </p:cNvSpPr>
          <p:nvPr>
            <p:ph type="sldNum" sz="quarter" idx="12"/>
          </p:nvPr>
        </p:nvSpPr>
        <p:spPr/>
        <p:txBody>
          <a:bodyPr/>
          <a:lstStyle/>
          <a:p>
            <a:fld id="{B1CA9F02-3005-1F45-95E4-EF74BDEEBD2A}" type="slidenum">
              <a:rPr lang="en-US" smtClean="0"/>
              <a:t>‹#›</a:t>
            </a:fld>
            <a:endParaRPr lang="en-US"/>
          </a:p>
        </p:txBody>
      </p:sp>
      <p:sp>
        <p:nvSpPr>
          <p:cNvPr id="4" name="Content Placeholder 3">
            <a:extLst>
              <a:ext uri="{FF2B5EF4-FFF2-40B4-BE49-F238E27FC236}">
                <a16:creationId xmlns:a16="http://schemas.microsoft.com/office/drawing/2014/main" id="{24E3F668-1210-8F15-75E9-E834AF608957}"/>
              </a:ext>
            </a:extLst>
          </p:cNvPr>
          <p:cNvSpPr>
            <a:spLocks noGrp="1"/>
          </p:cNvSpPr>
          <p:nvPr>
            <p:ph sz="quarter" idx="13"/>
          </p:nvPr>
        </p:nvSpPr>
        <p:spPr>
          <a:xfrm>
            <a:off x="775607" y="1698172"/>
            <a:ext cx="10578193" cy="4508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Placeholder 8">
            <a:extLst>
              <a:ext uri="{FF2B5EF4-FFF2-40B4-BE49-F238E27FC236}">
                <a16:creationId xmlns:a16="http://schemas.microsoft.com/office/drawing/2014/main" id="{004C3A0A-CBBB-9F71-E5DD-AF09765165CF}"/>
              </a:ext>
            </a:extLst>
          </p:cNvPr>
          <p:cNvSpPr>
            <a:spLocks noGrp="1"/>
          </p:cNvSpPr>
          <p:nvPr>
            <p:ph type="title"/>
          </p:nvPr>
        </p:nvSpPr>
        <p:spPr>
          <a:xfrm>
            <a:off x="1505856" y="579664"/>
            <a:ext cx="9847943" cy="506186"/>
          </a:xfrm>
          <a:prstGeom prst="rect">
            <a:avLst/>
          </a:prstGeom>
        </p:spPr>
        <p:txBody>
          <a:bodyPr vert="horz" lIns="0" tIns="0" rIns="0" bIns="0" rtlCol="0" anchor="ctr" anchorCtr="0">
            <a:noAutofit/>
          </a:bodyPr>
          <a:lstStyle>
            <a:lvl1pPr>
              <a:defRPr>
                <a:solidFill>
                  <a:schemeClr val="bg1"/>
                </a:solidFill>
              </a:defRPr>
            </a:lvl1pPr>
          </a:lstStyle>
          <a:p>
            <a:r>
              <a:rPr lang="en-GB"/>
              <a:t>Click to edit Master title style</a:t>
            </a:r>
            <a:endParaRPr lang="en-US"/>
          </a:p>
        </p:txBody>
      </p:sp>
      <p:sp>
        <p:nvSpPr>
          <p:cNvPr id="2" name="Footer Placeholder 1">
            <a:extLst>
              <a:ext uri="{FF2B5EF4-FFF2-40B4-BE49-F238E27FC236}">
                <a16:creationId xmlns:a16="http://schemas.microsoft.com/office/drawing/2014/main" id="{FC4CB4B3-C175-F001-AA46-408D6F9970D4}"/>
              </a:ext>
            </a:extLst>
          </p:cNvPr>
          <p:cNvSpPr>
            <a:spLocks noGrp="1"/>
          </p:cNvSpPr>
          <p:nvPr>
            <p:ph type="ftr" sz="quarter" idx="14"/>
          </p:nvPr>
        </p:nvSpPr>
        <p:spPr/>
        <p:txBody>
          <a:bodyPr/>
          <a:lstStyle>
            <a:lvl1pPr>
              <a:defRPr>
                <a:solidFill>
                  <a:schemeClr val="bg1"/>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a:t>
            </a:r>
            <a:endParaRPr lang="en-US"/>
          </a:p>
        </p:txBody>
      </p:sp>
    </p:spTree>
    <p:extLst>
      <p:ext uri="{BB962C8B-B14F-4D97-AF65-F5344CB8AC3E}">
        <p14:creationId xmlns:p14="http://schemas.microsoft.com/office/powerpoint/2010/main" val="914837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39FF1B-865A-3A1A-230B-0F6B51E042FE}"/>
              </a:ext>
              <a:ext uri="{C183D7F6-B498-43B3-948B-1728B52AA6E4}">
                <adec:decorative xmlns:adec="http://schemas.microsoft.com/office/drawing/2017/decorative" val="1"/>
              </a:ext>
            </a:extLst>
          </p:cNvPr>
          <p:cNvPicPr>
            <a:picLocks noChangeAspect="1"/>
          </p:cNvPicPr>
          <p:nvPr userDrawn="1"/>
        </p:nvPicPr>
        <p:blipFill>
          <a:blip r:embed="rId15"/>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F0FCB6A0-0AC4-EF4C-2CEC-B9D2327CCAD8}"/>
              </a:ext>
            </a:extLst>
          </p:cNvPr>
          <p:cNvSpPr>
            <a:spLocks noGrp="1"/>
          </p:cNvSpPr>
          <p:nvPr>
            <p:ph type="body" idx="1"/>
          </p:nvPr>
        </p:nvSpPr>
        <p:spPr>
          <a:xfrm>
            <a:off x="775606" y="1698171"/>
            <a:ext cx="10578193" cy="4478792"/>
          </a:xfrm>
          <a:prstGeom prst="rect">
            <a:avLst/>
          </a:prstGeom>
        </p:spPr>
        <p:txBody>
          <a:bodyPr vert="horz" lIns="0" tIns="0" rIns="0" bIns="468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A9ED045F-FEFE-EA0C-8800-CB7AD0EED9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2"/>
                </a:solidFill>
              </a:defRPr>
            </a:lvl1pPr>
          </a:lstStyle>
          <a:p>
            <a:fld id="{B1CA9F02-3005-1F45-95E4-EF74BDEEBD2A}" type="slidenum">
              <a:rPr lang="en-US" smtClean="0"/>
              <a:pPr/>
              <a:t>‹#›</a:t>
            </a:fld>
            <a:endParaRPr lang="en-US"/>
          </a:p>
        </p:txBody>
      </p:sp>
      <p:sp>
        <p:nvSpPr>
          <p:cNvPr id="9" name="Title Placeholder 8">
            <a:extLst>
              <a:ext uri="{FF2B5EF4-FFF2-40B4-BE49-F238E27FC236}">
                <a16:creationId xmlns:a16="http://schemas.microsoft.com/office/drawing/2014/main" id="{139549E4-232B-61CC-6CEE-FD15FA18FAE7}"/>
              </a:ext>
            </a:extLst>
          </p:cNvPr>
          <p:cNvSpPr>
            <a:spLocks noGrp="1"/>
          </p:cNvSpPr>
          <p:nvPr>
            <p:ph type="title"/>
          </p:nvPr>
        </p:nvSpPr>
        <p:spPr>
          <a:xfrm>
            <a:off x="1505856" y="579664"/>
            <a:ext cx="9847943" cy="506186"/>
          </a:xfrm>
          <a:prstGeom prst="rect">
            <a:avLst/>
          </a:prstGeom>
        </p:spPr>
        <p:txBody>
          <a:bodyPr vert="horz" lIns="0" tIns="0" rIns="0" bIns="0" rtlCol="0" anchor="ctr" anchorCtr="0">
            <a:no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929884EA-E29E-7A18-79C1-FCD3190CDECE}"/>
              </a:ext>
            </a:extLst>
          </p:cNvPr>
          <p:cNvSpPr>
            <a:spLocks noGrp="1"/>
          </p:cNvSpPr>
          <p:nvPr>
            <p:ph type="ftr" sz="quarter" idx="3"/>
          </p:nvPr>
        </p:nvSpPr>
        <p:spPr>
          <a:xfrm>
            <a:off x="288759" y="6356350"/>
            <a:ext cx="3442413" cy="365125"/>
          </a:xfrm>
          <a:prstGeom prst="rect">
            <a:avLst/>
          </a:prstGeom>
        </p:spPr>
        <p:txBody>
          <a:bodyPr vert="horz" lIns="91440" tIns="45720" rIns="91440" bIns="45720" rtlCol="0" anchor="ctr"/>
          <a:lstStyle>
            <a:lvl1pPr algn="l">
              <a:defRPr sz="800">
                <a:solidFill>
                  <a:schemeClr val="tx2"/>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 </a:t>
            </a:r>
            <a:endParaRPr lang="en-US"/>
          </a:p>
        </p:txBody>
      </p:sp>
    </p:spTree>
    <p:extLst>
      <p:ext uri="{BB962C8B-B14F-4D97-AF65-F5344CB8AC3E}">
        <p14:creationId xmlns:p14="http://schemas.microsoft.com/office/powerpoint/2010/main" val="100854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8" r:id="rId5"/>
    <p:sldLayoutId id="2147483653" r:id="rId6"/>
    <p:sldLayoutId id="2147483654" r:id="rId7"/>
    <p:sldLayoutId id="2147483659" r:id="rId8"/>
    <p:sldLayoutId id="2147483660" r:id="rId9"/>
    <p:sldLayoutId id="2147483662" r:id="rId10"/>
    <p:sldLayoutId id="2147483665" r:id="rId11"/>
    <p:sldLayoutId id="2147483680" r:id="rId12"/>
    <p:sldLayoutId id="2147483681" r:id="rId13"/>
  </p:sldLayoutIdLst>
  <p:hf sldNum="0" hdr="0" dt="0"/>
  <p:txStyles>
    <p:titleStyle>
      <a:lvl1pPr algn="l" defTabSz="914400" rtl="0" eaLnBrk="1" latinLnBrk="0" hangingPunct="1">
        <a:lnSpc>
          <a:spcPct val="80000"/>
        </a:lnSpc>
        <a:spcBef>
          <a:spcPct val="0"/>
        </a:spcBef>
        <a:buNone/>
        <a:defRPr sz="3600" b="1" kern="1200" spc="-50" baseline="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600"/>
        </a:spcAft>
        <a:buClr>
          <a:schemeClr val="accent2"/>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888551-C3A9-ECDC-7D96-3D07B3AB57D8}"/>
              </a:ext>
              <a:ext uri="{C183D7F6-B498-43B3-948B-1728B52AA6E4}">
                <adec:decorative xmlns:adec="http://schemas.microsoft.com/office/drawing/2017/decorative" val="1"/>
              </a:ext>
            </a:extLst>
          </p:cNvPr>
          <p:cNvPicPr>
            <a:picLocks noChangeAspect="1"/>
          </p:cNvPicPr>
          <p:nvPr userDrawn="1"/>
        </p:nvPicPr>
        <p:blipFill>
          <a:blip r:embed="rId14"/>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F0FCB6A0-0AC4-EF4C-2CEC-B9D2327CCAD8}"/>
              </a:ext>
            </a:extLst>
          </p:cNvPr>
          <p:cNvSpPr>
            <a:spLocks noGrp="1"/>
          </p:cNvSpPr>
          <p:nvPr>
            <p:ph type="body" idx="1"/>
          </p:nvPr>
        </p:nvSpPr>
        <p:spPr>
          <a:xfrm>
            <a:off x="775606" y="1698171"/>
            <a:ext cx="10578193" cy="4478792"/>
          </a:xfrm>
          <a:prstGeom prst="rect">
            <a:avLst/>
          </a:prstGeom>
        </p:spPr>
        <p:txBody>
          <a:bodyPr vert="horz" lIns="0" tIns="0" rIns="0" bIns="468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A9ED045F-FEFE-EA0C-8800-CB7AD0EED9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2"/>
                </a:solidFill>
              </a:defRPr>
            </a:lvl1pPr>
          </a:lstStyle>
          <a:p>
            <a:fld id="{B1CA9F02-3005-1F45-95E4-EF74BDEEBD2A}" type="slidenum">
              <a:rPr lang="en-US" smtClean="0"/>
              <a:pPr/>
              <a:t>‹#›</a:t>
            </a:fld>
            <a:endParaRPr lang="en-US"/>
          </a:p>
        </p:txBody>
      </p:sp>
      <p:sp>
        <p:nvSpPr>
          <p:cNvPr id="9" name="Title Placeholder 8">
            <a:extLst>
              <a:ext uri="{FF2B5EF4-FFF2-40B4-BE49-F238E27FC236}">
                <a16:creationId xmlns:a16="http://schemas.microsoft.com/office/drawing/2014/main" id="{139549E4-232B-61CC-6CEE-FD15FA18FAE7}"/>
              </a:ext>
            </a:extLst>
          </p:cNvPr>
          <p:cNvSpPr>
            <a:spLocks noGrp="1"/>
          </p:cNvSpPr>
          <p:nvPr>
            <p:ph type="title"/>
          </p:nvPr>
        </p:nvSpPr>
        <p:spPr>
          <a:xfrm>
            <a:off x="1505856" y="579664"/>
            <a:ext cx="8731447" cy="506186"/>
          </a:xfrm>
          <a:prstGeom prst="rect">
            <a:avLst/>
          </a:prstGeom>
        </p:spPr>
        <p:txBody>
          <a:bodyPr vert="horz" lIns="0" tIns="0" rIns="0" bIns="0" rtlCol="0" anchor="ctr" anchorCtr="0">
            <a:noAutofit/>
          </a:bodyPr>
          <a:lstStyle/>
          <a:p>
            <a:r>
              <a:rPr lang="en-GB"/>
              <a:t>Click to edit Master title style</a:t>
            </a:r>
            <a:endParaRPr lang="en-US"/>
          </a:p>
        </p:txBody>
      </p:sp>
      <p:sp>
        <p:nvSpPr>
          <p:cNvPr id="2" name="Footer Placeholder 1">
            <a:extLst>
              <a:ext uri="{FF2B5EF4-FFF2-40B4-BE49-F238E27FC236}">
                <a16:creationId xmlns:a16="http://schemas.microsoft.com/office/drawing/2014/main" id="{929884EA-E29E-7A18-79C1-FCD3190CDECE}"/>
              </a:ext>
            </a:extLst>
          </p:cNvPr>
          <p:cNvSpPr>
            <a:spLocks noGrp="1"/>
          </p:cNvSpPr>
          <p:nvPr>
            <p:ph type="ftr" sz="quarter" idx="3"/>
          </p:nvPr>
        </p:nvSpPr>
        <p:spPr>
          <a:xfrm>
            <a:off x="288759" y="6356350"/>
            <a:ext cx="3442413" cy="365125"/>
          </a:xfrm>
          <a:prstGeom prst="rect">
            <a:avLst/>
          </a:prstGeom>
        </p:spPr>
        <p:txBody>
          <a:bodyPr vert="horz" lIns="91440" tIns="45720" rIns="91440" bIns="45720" rtlCol="0" anchor="ctr"/>
          <a:lstStyle>
            <a:lvl1pPr algn="l">
              <a:defRPr sz="800">
                <a:solidFill>
                  <a:schemeClr val="tx2"/>
                </a:solidFill>
              </a:defRPr>
            </a:lvl1pPr>
          </a:lstStyle>
          <a:p>
            <a:r>
              <a:rPr lang="en-US"/>
              <a:t>Official-Sensitive: Commercial </a:t>
            </a:r>
            <a:br>
              <a:rPr lang="en-US"/>
            </a:br>
            <a:r>
              <a:rPr lang="en-US"/>
              <a:t>Official-Sensitive: Personal</a:t>
            </a:r>
            <a:br>
              <a:rPr lang="en-US"/>
            </a:br>
            <a:r>
              <a:rPr lang="en-US"/>
              <a:t>Official</a:t>
            </a:r>
            <a:br>
              <a:rPr lang="en-US"/>
            </a:br>
            <a:r>
              <a:rPr lang="en-US" sz="600"/>
              <a:t>[classify by deleting- NB Official is used when the material is not confidential] </a:t>
            </a:r>
            <a:endParaRPr lang="en-US"/>
          </a:p>
        </p:txBody>
      </p:sp>
    </p:spTree>
    <p:extLst>
      <p:ext uri="{BB962C8B-B14F-4D97-AF65-F5344CB8AC3E}">
        <p14:creationId xmlns:p14="http://schemas.microsoft.com/office/powerpoint/2010/main" val="2903286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sldNum="0" hdr="0" dt="0"/>
  <p:txStyles>
    <p:titleStyle>
      <a:lvl1pPr algn="l" defTabSz="914400" rtl="0" eaLnBrk="1" latinLnBrk="0" hangingPunct="1">
        <a:lnSpc>
          <a:spcPct val="80000"/>
        </a:lnSpc>
        <a:spcBef>
          <a:spcPct val="0"/>
        </a:spcBef>
        <a:buNone/>
        <a:defRPr sz="3600" b="1" kern="1200" spc="-50" baseline="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600"/>
        </a:spcAft>
        <a:buClr>
          <a:schemeClr val="accent2"/>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sv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8A1422-80BB-5EF1-AAC3-E62F95B2DC50}"/>
              </a:ext>
            </a:extLst>
          </p:cNvPr>
          <p:cNvSpPr>
            <a:spLocks noGrp="1"/>
          </p:cNvSpPr>
          <p:nvPr>
            <p:ph type="ctrTitle"/>
          </p:nvPr>
        </p:nvSpPr>
        <p:spPr/>
        <p:txBody>
          <a:bodyPr>
            <a:normAutofit/>
          </a:bodyPr>
          <a:lstStyle/>
          <a:p>
            <a:r>
              <a:rPr lang="en-US"/>
              <a:t>NECS Workforce Race Equality Standard </a:t>
            </a:r>
          </a:p>
        </p:txBody>
      </p:sp>
      <p:sp>
        <p:nvSpPr>
          <p:cNvPr id="2" name="Subtitle 1">
            <a:extLst>
              <a:ext uri="{FF2B5EF4-FFF2-40B4-BE49-F238E27FC236}">
                <a16:creationId xmlns:a16="http://schemas.microsoft.com/office/drawing/2014/main" id="{A3110550-1265-9FAC-1AB2-E2E7BC2358DE}"/>
              </a:ext>
            </a:extLst>
          </p:cNvPr>
          <p:cNvSpPr>
            <a:spLocks noGrp="1"/>
          </p:cNvSpPr>
          <p:nvPr>
            <p:ph type="subTitle" idx="1"/>
          </p:nvPr>
        </p:nvSpPr>
        <p:spPr/>
        <p:txBody>
          <a:bodyPr>
            <a:normAutofit fontScale="92500" lnSpcReduction="10000"/>
          </a:bodyPr>
          <a:lstStyle/>
          <a:p>
            <a:r>
              <a:rPr lang="en-GB"/>
              <a:t>2026</a:t>
            </a:r>
          </a:p>
        </p:txBody>
      </p:sp>
    </p:spTree>
    <p:extLst>
      <p:ext uri="{BB962C8B-B14F-4D97-AF65-F5344CB8AC3E}">
        <p14:creationId xmlns:p14="http://schemas.microsoft.com/office/powerpoint/2010/main" val="4284255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0346BE-C7E6-B6DA-5B84-3110F973635C}"/>
              </a:ext>
            </a:extLst>
          </p:cNvPr>
          <p:cNvSpPr>
            <a:spLocks noGrp="1"/>
          </p:cNvSpPr>
          <p:nvPr>
            <p:ph idx="1"/>
          </p:nvPr>
        </p:nvSpPr>
        <p:spPr>
          <a:xfrm>
            <a:off x="775605" y="2379208"/>
            <a:ext cx="10578193" cy="4478792"/>
          </a:xfrm>
        </p:spPr>
        <p:txBody>
          <a:bodyPr vert="horz" lIns="0" tIns="0" rIns="0" bIns="0" rtlCol="0" anchor="t">
            <a:normAutofit/>
          </a:bodyPr>
          <a:lstStyle/>
          <a:p>
            <a:r>
              <a:rPr lang="en-GB" sz="1800" dirty="0"/>
              <a:t>NECS records and monitors all disciplinary cases against the protected characteristics</a:t>
            </a:r>
          </a:p>
          <a:p>
            <a:r>
              <a:rPr lang="en-GB" sz="1800" dirty="0"/>
              <a:t>Where the number of colleagues entering a formal disciplinary process is five or less, NECS will not disclose or publish the information for reporting purposes to maintain confidentiality and anonymity of individuals subject to such processes</a:t>
            </a:r>
          </a:p>
          <a:p>
            <a:r>
              <a:rPr lang="en-GB" sz="1800" dirty="0"/>
              <a:t>For the period 1st April 2025 to 31st March 2026, </a:t>
            </a:r>
            <a:r>
              <a:rPr lang="en-GB" sz="1800" b="1" dirty="0"/>
              <a:t>six colleagues entered a formal disciplinary process </a:t>
            </a:r>
            <a:r>
              <a:rPr lang="en-GB" sz="1800" dirty="0"/>
              <a:t>across NECS. This has </a:t>
            </a:r>
            <a:r>
              <a:rPr lang="en-GB" sz="1800" b="1" dirty="0"/>
              <a:t>reduced</a:t>
            </a:r>
            <a:r>
              <a:rPr lang="en-GB" sz="1800" dirty="0"/>
              <a:t> by two since 2024/25</a:t>
            </a:r>
            <a:endParaRPr lang="en-GB" sz="1800" dirty="0">
              <a:cs typeface="Arial"/>
            </a:endParaRPr>
          </a:p>
          <a:p>
            <a:r>
              <a:rPr lang="en-GB" sz="1800" dirty="0"/>
              <a:t>As there are five or fewer colleagues who have entered the formal disciplinary process in certain ethnicity status groups, it is </a:t>
            </a:r>
            <a:r>
              <a:rPr lang="en-GB" sz="1800" b="1" dirty="0"/>
              <a:t>not possible to disclose detailed information</a:t>
            </a:r>
            <a:r>
              <a:rPr lang="en-GB" sz="1800" dirty="0"/>
              <a:t>. </a:t>
            </a:r>
          </a:p>
          <a:p>
            <a:r>
              <a:rPr lang="en-GB" sz="1800" dirty="0"/>
              <a:t>Analysis of the data shows that colleagues from </a:t>
            </a:r>
            <a:r>
              <a:rPr lang="en-GB" sz="1800" b="1" dirty="0"/>
              <a:t>ethnically diverse groups </a:t>
            </a:r>
            <a:r>
              <a:rPr lang="en-GB" sz="1800" dirty="0"/>
              <a:t>are </a:t>
            </a:r>
            <a:r>
              <a:rPr lang="en-GB" sz="1800" b="1" dirty="0"/>
              <a:t>significantly more likely </a:t>
            </a:r>
            <a:r>
              <a:rPr lang="en-GB" sz="1800" dirty="0"/>
              <a:t>than white colleagues to enter a disciplinary process, with a likelihood of 2.87. This has </a:t>
            </a:r>
            <a:r>
              <a:rPr lang="en-GB" sz="1800" b="1" dirty="0"/>
              <a:t>declined</a:t>
            </a:r>
            <a:r>
              <a:rPr lang="en-GB" sz="1800" dirty="0"/>
              <a:t> since 2024/25, where ethnically diverse colleagues were 0.88 times more likely to enter a disciplinary process than their white counterparts. This is the first time in </a:t>
            </a:r>
            <a:r>
              <a:rPr lang="en-GB" sz="1800" b="1" dirty="0"/>
              <a:t>3 years </a:t>
            </a:r>
            <a:r>
              <a:rPr lang="en-GB" sz="1800" dirty="0"/>
              <a:t>the scores have deteriorated.</a:t>
            </a:r>
          </a:p>
        </p:txBody>
      </p:sp>
      <p:sp>
        <p:nvSpPr>
          <p:cNvPr id="4" name="Slide Number Placeholder 3">
            <a:extLst>
              <a:ext uri="{FF2B5EF4-FFF2-40B4-BE49-F238E27FC236}">
                <a16:creationId xmlns:a16="http://schemas.microsoft.com/office/drawing/2014/main" id="{4265AE46-88E4-7F59-7099-F8F993F8CA64}"/>
              </a:ext>
            </a:extLst>
          </p:cNvPr>
          <p:cNvSpPr>
            <a:spLocks noGrp="1"/>
          </p:cNvSpPr>
          <p:nvPr>
            <p:ph type="sldNum" sz="quarter" idx="12"/>
          </p:nvPr>
        </p:nvSpPr>
        <p:spPr/>
        <p:txBody>
          <a:bodyPr/>
          <a:lstStyle/>
          <a:p>
            <a:fld id="{B1CA9F02-3005-1F45-95E4-EF74BDEEBD2A}" type="slidenum">
              <a:rPr lang="en-US" smtClean="0"/>
              <a:t>10</a:t>
            </a:fld>
            <a:endParaRPr lang="en-US"/>
          </a:p>
        </p:txBody>
      </p:sp>
      <p:sp>
        <p:nvSpPr>
          <p:cNvPr id="2" name="Title 1">
            <a:extLst>
              <a:ext uri="{FF2B5EF4-FFF2-40B4-BE49-F238E27FC236}">
                <a16:creationId xmlns:a16="http://schemas.microsoft.com/office/drawing/2014/main" id="{BCFDAC05-F4F2-EF59-B54D-D26B14DED1CD}"/>
              </a:ext>
            </a:extLst>
          </p:cNvPr>
          <p:cNvSpPr>
            <a:spLocks noGrp="1"/>
          </p:cNvSpPr>
          <p:nvPr>
            <p:ph type="title"/>
          </p:nvPr>
        </p:nvSpPr>
        <p:spPr>
          <a:xfrm>
            <a:off x="1176950" y="579664"/>
            <a:ext cx="10846052" cy="506186"/>
          </a:xfrm>
        </p:spPr>
        <p:txBody>
          <a:bodyPr>
            <a:noAutofit/>
          </a:bodyPr>
          <a:lstStyle/>
          <a:p>
            <a:r>
              <a:rPr lang="en-GB" sz="2400"/>
              <a:t>WRES Indicator 3: Colleagues entering formal disciplinary processes</a:t>
            </a:r>
          </a:p>
        </p:txBody>
      </p:sp>
      <p:sp>
        <p:nvSpPr>
          <p:cNvPr id="5" name="TextBox 4">
            <a:extLst>
              <a:ext uri="{FF2B5EF4-FFF2-40B4-BE49-F238E27FC236}">
                <a16:creationId xmlns:a16="http://schemas.microsoft.com/office/drawing/2014/main" id="{6D8114DE-C532-D7E8-F8E1-FED92731E76F}"/>
              </a:ext>
            </a:extLst>
          </p:cNvPr>
          <p:cNvSpPr txBox="1"/>
          <p:nvPr/>
        </p:nvSpPr>
        <p:spPr>
          <a:xfrm>
            <a:off x="775606" y="1311397"/>
            <a:ext cx="10640788" cy="923330"/>
          </a:xfrm>
          <a:prstGeom prst="rect">
            <a:avLst/>
          </a:prstGeom>
          <a:solidFill>
            <a:srgbClr val="005EB8"/>
          </a:solidFill>
        </p:spPr>
        <p:txBody>
          <a:bodyPr wrap="square" rtlCol="0">
            <a:spAutoFit/>
          </a:bodyPr>
          <a:lstStyle/>
          <a:p>
            <a:r>
              <a:rPr lang="en-GB" b="1">
                <a:solidFill>
                  <a:schemeClr val="bg1"/>
                </a:solidFill>
              </a:rPr>
              <a:t>Ethnicity comparison for: The Relative likelihood of ethnically diverse colleagues entering the formal disciplinary process compared with white colleagues, as measured by entry into a formal disciplinary investigation</a:t>
            </a:r>
          </a:p>
        </p:txBody>
      </p:sp>
    </p:spTree>
    <p:extLst>
      <p:ext uri="{BB962C8B-B14F-4D97-AF65-F5344CB8AC3E}">
        <p14:creationId xmlns:p14="http://schemas.microsoft.com/office/powerpoint/2010/main" val="2574908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359F84-AA05-2D10-0780-63A8A6D1D640}"/>
              </a:ext>
            </a:extLst>
          </p:cNvPr>
          <p:cNvSpPr>
            <a:spLocks noGrp="1"/>
          </p:cNvSpPr>
          <p:nvPr>
            <p:ph idx="1"/>
          </p:nvPr>
        </p:nvSpPr>
        <p:spPr>
          <a:xfrm>
            <a:off x="838200" y="4482079"/>
            <a:ext cx="10578193" cy="2147321"/>
          </a:xfrm>
        </p:spPr>
        <p:txBody>
          <a:bodyPr>
            <a:normAutofit fontScale="92500" lnSpcReduction="10000"/>
          </a:bodyPr>
          <a:lstStyle/>
          <a:p>
            <a:pPr>
              <a:spcBef>
                <a:spcPts val="0"/>
              </a:spcBef>
              <a:spcAft>
                <a:spcPts val="0"/>
              </a:spcAft>
            </a:pPr>
            <a:r>
              <a:rPr lang="en-GB" sz="1600" dirty="0"/>
              <a:t>There has been a slight </a:t>
            </a:r>
            <a:r>
              <a:rPr lang="en-GB" sz="1600" b="1" dirty="0"/>
              <a:t>reduction</a:t>
            </a:r>
            <a:r>
              <a:rPr lang="en-GB" sz="1600" dirty="0"/>
              <a:t> in colleagues from an </a:t>
            </a:r>
            <a:r>
              <a:rPr lang="en-GB" sz="1600" b="1" dirty="0"/>
              <a:t>ethnically diverse colleagues accessing training </a:t>
            </a:r>
            <a:r>
              <a:rPr lang="en-GB" sz="1600" dirty="0"/>
              <a:t>in 2025/26, </a:t>
            </a:r>
            <a:r>
              <a:rPr lang="en-GB" sz="1600" b="1" dirty="0"/>
              <a:t>13.5% </a:t>
            </a:r>
            <a:r>
              <a:rPr lang="en-GB" sz="1600" dirty="0"/>
              <a:t>of colleagues accessing training in 2024/25 were from ethnically diverse groups, but only </a:t>
            </a:r>
            <a:r>
              <a:rPr lang="en-GB" sz="1600" b="1" dirty="0"/>
              <a:t>12.7%</a:t>
            </a:r>
            <a:r>
              <a:rPr lang="en-GB" sz="1600" dirty="0"/>
              <a:t> were from ethnically diverse groups in 2025/26.</a:t>
            </a:r>
          </a:p>
          <a:p>
            <a:pPr>
              <a:spcBef>
                <a:spcPts val="0"/>
              </a:spcBef>
              <a:spcAft>
                <a:spcPts val="0"/>
              </a:spcAft>
            </a:pPr>
            <a:endParaRPr lang="en-GB" sz="1600" dirty="0"/>
          </a:p>
          <a:p>
            <a:pPr>
              <a:spcBef>
                <a:spcPts val="0"/>
              </a:spcBef>
              <a:spcAft>
                <a:spcPts val="0"/>
              </a:spcAft>
            </a:pPr>
            <a:r>
              <a:rPr lang="en-GB" sz="1600" dirty="0"/>
              <a:t>In 2025/26, the likelihood of </a:t>
            </a:r>
            <a:r>
              <a:rPr lang="en-GB" sz="1600" b="1" dirty="0"/>
              <a:t>ethnically diverse colleagues accessing non-mandatory training and CPD </a:t>
            </a:r>
            <a:r>
              <a:rPr lang="en-GB" sz="1600" dirty="0"/>
              <a:t>is slightly </a:t>
            </a:r>
            <a:r>
              <a:rPr lang="en-GB" sz="1600" b="1" dirty="0"/>
              <a:t>less likely </a:t>
            </a:r>
            <a:r>
              <a:rPr lang="en-GB" sz="1600" dirty="0"/>
              <a:t>(1.15) than white colleagues. This is slight </a:t>
            </a:r>
            <a:r>
              <a:rPr lang="en-GB" sz="1600" b="1" dirty="0"/>
              <a:t>decline</a:t>
            </a:r>
            <a:r>
              <a:rPr lang="en-GB" sz="1600" dirty="0"/>
              <a:t> from 2024/25 (1.01), where the likelihood was </a:t>
            </a:r>
            <a:r>
              <a:rPr lang="en-GB" sz="1600" b="1" dirty="0"/>
              <a:t>almost equal </a:t>
            </a:r>
            <a:r>
              <a:rPr lang="en-GB" sz="1600" dirty="0"/>
              <a:t>for ethnically diverse colleagues and white colleagues accessing non-mandatory training and CPD.</a:t>
            </a:r>
          </a:p>
          <a:p>
            <a:pPr>
              <a:spcBef>
                <a:spcPts val="0"/>
              </a:spcBef>
              <a:spcAft>
                <a:spcPts val="0"/>
              </a:spcAft>
            </a:pPr>
            <a:endParaRPr lang="en-GB" sz="1600" dirty="0"/>
          </a:p>
          <a:p>
            <a:pPr>
              <a:spcBef>
                <a:spcPts val="0"/>
              </a:spcBef>
              <a:spcAft>
                <a:spcPts val="0"/>
              </a:spcAft>
            </a:pPr>
            <a:r>
              <a:rPr lang="en-GB" sz="1600" dirty="0"/>
              <a:t>A likelihood of 1.00 would indicate that there is an equal likelihood of ethnically diverse groups and white colleagues accessing training. However, a good range is between 0.85 and 1.5.</a:t>
            </a:r>
          </a:p>
          <a:p>
            <a:pPr marL="0" indent="0">
              <a:spcBef>
                <a:spcPts val="0"/>
              </a:spcBef>
              <a:spcAft>
                <a:spcPts val="0"/>
              </a:spcAft>
              <a:buNone/>
            </a:pPr>
            <a:endParaRPr lang="en-GB" sz="1600" dirty="0"/>
          </a:p>
        </p:txBody>
      </p:sp>
      <p:sp>
        <p:nvSpPr>
          <p:cNvPr id="4" name="Slide Number Placeholder 3">
            <a:extLst>
              <a:ext uri="{FF2B5EF4-FFF2-40B4-BE49-F238E27FC236}">
                <a16:creationId xmlns:a16="http://schemas.microsoft.com/office/drawing/2014/main" id="{0019EE49-2C6E-137E-BB1C-0849F1DDC075}"/>
              </a:ext>
            </a:extLst>
          </p:cNvPr>
          <p:cNvSpPr>
            <a:spLocks noGrp="1"/>
          </p:cNvSpPr>
          <p:nvPr>
            <p:ph type="sldNum" sz="quarter" idx="12"/>
          </p:nvPr>
        </p:nvSpPr>
        <p:spPr/>
        <p:txBody>
          <a:bodyPr/>
          <a:lstStyle/>
          <a:p>
            <a:fld id="{B1CA9F02-3005-1F45-95E4-EF74BDEEBD2A}" type="slidenum">
              <a:rPr lang="en-US" smtClean="0"/>
              <a:t>11</a:t>
            </a:fld>
            <a:endParaRPr lang="en-US"/>
          </a:p>
        </p:txBody>
      </p:sp>
      <p:sp>
        <p:nvSpPr>
          <p:cNvPr id="2" name="Title 1">
            <a:extLst>
              <a:ext uri="{FF2B5EF4-FFF2-40B4-BE49-F238E27FC236}">
                <a16:creationId xmlns:a16="http://schemas.microsoft.com/office/drawing/2014/main" id="{D25133D8-F7C2-1E5A-1B63-5087EA1F45D5}"/>
              </a:ext>
            </a:extLst>
          </p:cNvPr>
          <p:cNvSpPr>
            <a:spLocks noGrp="1"/>
          </p:cNvSpPr>
          <p:nvPr>
            <p:ph type="title"/>
          </p:nvPr>
        </p:nvSpPr>
        <p:spPr>
          <a:xfrm>
            <a:off x="1231271" y="579664"/>
            <a:ext cx="10960729" cy="506186"/>
          </a:xfrm>
        </p:spPr>
        <p:txBody>
          <a:bodyPr>
            <a:noAutofit/>
          </a:bodyPr>
          <a:lstStyle/>
          <a:p>
            <a:r>
              <a:rPr lang="en-GB" sz="2400"/>
              <a:t>WRES Indicator 4: Non-mandatory training and continuous professional development</a:t>
            </a:r>
          </a:p>
        </p:txBody>
      </p:sp>
      <p:sp>
        <p:nvSpPr>
          <p:cNvPr id="5" name="TextBox 4">
            <a:extLst>
              <a:ext uri="{FF2B5EF4-FFF2-40B4-BE49-F238E27FC236}">
                <a16:creationId xmlns:a16="http://schemas.microsoft.com/office/drawing/2014/main" id="{1B5C738B-8CF4-5509-568B-4186371EAD13}"/>
              </a:ext>
            </a:extLst>
          </p:cNvPr>
          <p:cNvSpPr txBox="1"/>
          <p:nvPr/>
        </p:nvSpPr>
        <p:spPr>
          <a:xfrm>
            <a:off x="775606" y="1311397"/>
            <a:ext cx="10640788" cy="523220"/>
          </a:xfrm>
          <a:prstGeom prst="rect">
            <a:avLst/>
          </a:prstGeom>
          <a:solidFill>
            <a:srgbClr val="005EB8"/>
          </a:solidFill>
        </p:spPr>
        <p:txBody>
          <a:bodyPr wrap="square" rtlCol="0">
            <a:spAutoFit/>
          </a:bodyPr>
          <a:lstStyle/>
          <a:p>
            <a:r>
              <a:rPr lang="en-GB" sz="1400" b="1">
                <a:solidFill>
                  <a:schemeClr val="bg1"/>
                </a:solidFill>
              </a:rPr>
              <a:t>Ethnicity comparison for: The Relative likelihood of white colleagues compared to ethnically diverse colleagues accessing non-mandatory training and CPD</a:t>
            </a:r>
          </a:p>
        </p:txBody>
      </p:sp>
      <p:graphicFrame>
        <p:nvGraphicFramePr>
          <p:cNvPr id="6" name="Table 5">
            <a:extLst>
              <a:ext uri="{FF2B5EF4-FFF2-40B4-BE49-F238E27FC236}">
                <a16:creationId xmlns:a16="http://schemas.microsoft.com/office/drawing/2014/main" id="{1C2CA4AA-9899-4347-18ED-15BA020B22C1}"/>
              </a:ext>
            </a:extLst>
          </p:cNvPr>
          <p:cNvGraphicFramePr>
            <a:graphicFrameLocks noGrp="1"/>
          </p:cNvGraphicFramePr>
          <p:nvPr>
            <p:extLst>
              <p:ext uri="{D42A27DB-BD31-4B8C-83A1-F6EECF244321}">
                <p14:modId xmlns:p14="http://schemas.microsoft.com/office/powerpoint/2010/main" val="264396821"/>
              </p:ext>
            </p:extLst>
          </p:nvPr>
        </p:nvGraphicFramePr>
        <p:xfrm>
          <a:off x="775606" y="1834617"/>
          <a:ext cx="10640791" cy="2490470"/>
        </p:xfrm>
        <a:graphic>
          <a:graphicData uri="http://schemas.openxmlformats.org/drawingml/2006/table">
            <a:tbl>
              <a:tblPr firstRow="1" bandRow="1">
                <a:tableStyleId>{5C22544A-7EE6-4342-B048-85BDC9FD1C3A}</a:tableStyleId>
              </a:tblPr>
              <a:tblGrid>
                <a:gridCol w="1520113">
                  <a:extLst>
                    <a:ext uri="{9D8B030D-6E8A-4147-A177-3AD203B41FA5}">
                      <a16:colId xmlns:a16="http://schemas.microsoft.com/office/drawing/2014/main" val="2306903482"/>
                    </a:ext>
                  </a:extLst>
                </a:gridCol>
                <a:gridCol w="2027925">
                  <a:extLst>
                    <a:ext uri="{9D8B030D-6E8A-4147-A177-3AD203B41FA5}">
                      <a16:colId xmlns:a16="http://schemas.microsoft.com/office/drawing/2014/main" val="716070710"/>
                    </a:ext>
                  </a:extLst>
                </a:gridCol>
                <a:gridCol w="2532414">
                  <a:extLst>
                    <a:ext uri="{9D8B030D-6E8A-4147-A177-3AD203B41FA5}">
                      <a16:colId xmlns:a16="http://schemas.microsoft.com/office/drawing/2014/main" val="3124831512"/>
                    </a:ext>
                  </a:extLst>
                </a:gridCol>
                <a:gridCol w="2152475">
                  <a:extLst>
                    <a:ext uri="{9D8B030D-6E8A-4147-A177-3AD203B41FA5}">
                      <a16:colId xmlns:a16="http://schemas.microsoft.com/office/drawing/2014/main" val="3442699031"/>
                    </a:ext>
                  </a:extLst>
                </a:gridCol>
                <a:gridCol w="2407864">
                  <a:extLst>
                    <a:ext uri="{9D8B030D-6E8A-4147-A177-3AD203B41FA5}">
                      <a16:colId xmlns:a16="http://schemas.microsoft.com/office/drawing/2014/main" val="4184464040"/>
                    </a:ext>
                  </a:extLst>
                </a:gridCol>
              </a:tblGrid>
              <a:tr h="370840">
                <a:tc>
                  <a:txBody>
                    <a:bodyPr/>
                    <a:lstStyle/>
                    <a:p>
                      <a:pPr algn="ctr"/>
                      <a:endParaRPr lang="en-GB" sz="120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GB" sz="1200">
                          <a:latin typeface="+mn-lt"/>
                        </a:rPr>
                        <a:t>2024/25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gridSpan="2">
                  <a:txBody>
                    <a:bodyPr/>
                    <a:lstStyle/>
                    <a:p>
                      <a:pPr algn="ctr"/>
                      <a:r>
                        <a:rPr lang="en-GB" sz="1200">
                          <a:latin typeface="+mn-lt"/>
                        </a:rPr>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715281804"/>
                  </a:ext>
                </a:extLst>
              </a:tr>
              <a:tr h="370840">
                <a:tc>
                  <a:txBody>
                    <a:bodyPr/>
                    <a:lstStyle/>
                    <a:p>
                      <a:pPr algn="ctr"/>
                      <a:endParaRPr lang="en-GB" sz="1200" b="1">
                        <a:solidFill>
                          <a:schemeClr val="bg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fontAlgn="b"/>
                      <a:r>
                        <a:rPr lang="en-GB" sz="1200" b="1" i="0" u="none" strike="noStrike" dirty="0">
                          <a:solidFill>
                            <a:schemeClr val="bg1"/>
                          </a:solidFill>
                          <a:effectLst/>
                          <a:latin typeface="+mn-lt"/>
                          <a:cs typeface="Arial" panose="020B0604020202020204" pitchFamily="34" charset="0"/>
                        </a:rPr>
                        <a:t>Count of colleagues accessing non-mandatory training and CPD</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fontAlgn="b"/>
                      <a:r>
                        <a:rPr lang="en-GB" sz="1200" b="1" i="0" u="none" strike="noStrike">
                          <a:solidFill>
                            <a:schemeClr val="bg1"/>
                          </a:solidFill>
                          <a:effectLst/>
                          <a:latin typeface="+mn-lt"/>
                          <a:cs typeface="Arial" panose="020B0604020202020204" pitchFamily="34" charset="0"/>
                        </a:rPr>
                        <a:t>Relative likelihood of white colleagues accessing non-mandatory training and CPD compared to colleagues from Ethnically Diverse Groups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fontAlgn="b"/>
                      <a:r>
                        <a:rPr lang="en-GB" sz="1200" b="1" i="0" u="none" strike="noStrike" dirty="0">
                          <a:solidFill>
                            <a:schemeClr val="bg1"/>
                          </a:solidFill>
                          <a:effectLst/>
                          <a:latin typeface="+mn-lt"/>
                          <a:cs typeface="Arial" panose="020B0604020202020204" pitchFamily="34" charset="0"/>
                        </a:rPr>
                        <a:t>Count of colleagues accessing non-mandatory training and CPD</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fontAlgn="b"/>
                      <a:r>
                        <a:rPr lang="en-GB" sz="1200" b="1" i="0" u="none" strike="noStrike">
                          <a:solidFill>
                            <a:schemeClr val="bg1"/>
                          </a:solidFill>
                          <a:effectLst/>
                          <a:latin typeface="+mn-lt"/>
                          <a:cs typeface="Arial" panose="020B0604020202020204" pitchFamily="34" charset="0"/>
                        </a:rPr>
                        <a:t>Relative likelihood of white colleagues accessing non-mandatory training and CPD compared to colleagues from Ethnically Diverse Groups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extLst>
                  <a:ext uri="{0D108BD9-81ED-4DB2-BD59-A6C34878D82A}">
                    <a16:rowId xmlns:a16="http://schemas.microsoft.com/office/drawing/2014/main" val="195222324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2"/>
                          </a:solidFill>
                        </a:rPr>
                        <a:t>Ethnically Diverse Groups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143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a:r>
                        <a:rPr lang="en-GB" sz="1200">
                          <a:solidFill>
                            <a:schemeClr val="tx2"/>
                          </a:solidFill>
                        </a:rPr>
                        <a:t>1.01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rowSpan="3">
                  <a:txBody>
                    <a:bodyPr/>
                    <a:lstStyle/>
                    <a:p>
                      <a:pPr algn="ctr"/>
                      <a:r>
                        <a:rPr lang="en-GB" sz="1200">
                          <a:solidFill>
                            <a:schemeClr val="tx2"/>
                          </a:solidFill>
                        </a:rPr>
                        <a:t>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extLst>
                  <a:ext uri="{0D108BD9-81ED-4DB2-BD59-A6C34878D82A}">
                    <a16:rowId xmlns:a16="http://schemas.microsoft.com/office/drawing/2014/main" val="832458237"/>
                  </a:ext>
                </a:extLst>
              </a:tr>
              <a:tr h="370840">
                <a:tc>
                  <a:txBody>
                    <a:bodyPr/>
                    <a:lstStyle/>
                    <a:p>
                      <a:pPr algn="ctr"/>
                      <a:r>
                        <a:rPr lang="en-GB" sz="1200" b="1">
                          <a:solidFill>
                            <a:schemeClr val="tx2"/>
                          </a:solidFill>
                        </a:rPr>
                        <a:t>White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891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GB" sz="1200"/>
                    </a:p>
                  </a:txBody>
                  <a:tcPr anchor="ctr">
                    <a:solidFill>
                      <a:schemeClr val="bg1">
                        <a:lumMod val="85000"/>
                      </a:schemeClr>
                    </a:solidFill>
                  </a:tcPr>
                </a:tc>
                <a:tc>
                  <a:txBody>
                    <a:bodyPr/>
                    <a:lstStyle/>
                    <a:p>
                      <a:pPr algn="ctr"/>
                      <a:r>
                        <a:rPr lang="en-GB" sz="1200">
                          <a:solidFill>
                            <a:schemeClr val="tx2"/>
                          </a:solidFill>
                        </a:rPr>
                        <a:t>583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GB" sz="1200"/>
                    </a:p>
                  </a:txBody>
                  <a:tcPr anchor="ctr"/>
                </a:tc>
                <a:extLst>
                  <a:ext uri="{0D108BD9-81ED-4DB2-BD59-A6C34878D82A}">
                    <a16:rowId xmlns:a16="http://schemas.microsoft.com/office/drawing/2014/main" val="4157503006"/>
                  </a:ext>
                </a:extLst>
              </a:tr>
              <a:tr h="370840">
                <a:tc>
                  <a:txBody>
                    <a:bodyPr/>
                    <a:lstStyle/>
                    <a:p>
                      <a:pPr algn="ctr"/>
                      <a:r>
                        <a:rPr lang="en-GB" sz="1200" b="1">
                          <a:solidFill>
                            <a:schemeClr val="tx2"/>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GB" sz="1200"/>
                    </a:p>
                  </a:txBody>
                  <a:tcPr anchor="ctr">
                    <a:solidFill>
                      <a:schemeClr val="bg1">
                        <a:lumMod val="85000"/>
                      </a:schemeClr>
                    </a:solidFill>
                  </a:tcPr>
                </a:tc>
                <a:tc>
                  <a:txBody>
                    <a:bodyPr/>
                    <a:lstStyle/>
                    <a:p>
                      <a:pPr algn="ctr"/>
                      <a:r>
                        <a:rPr lang="en-GB" sz="1200" dirty="0">
                          <a:solidFill>
                            <a:schemeClr val="tx2"/>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vMerge="1">
                  <a:txBody>
                    <a:bodyPr/>
                    <a:lstStyle/>
                    <a:p>
                      <a:pPr algn="ctr"/>
                      <a:endParaRPr lang="en-GB" sz="1200"/>
                    </a:p>
                  </a:txBody>
                  <a:tcPr anchor="ctr"/>
                </a:tc>
                <a:extLst>
                  <a:ext uri="{0D108BD9-81ED-4DB2-BD59-A6C34878D82A}">
                    <a16:rowId xmlns:a16="http://schemas.microsoft.com/office/drawing/2014/main" val="2510312399"/>
                  </a:ext>
                </a:extLst>
              </a:tr>
            </a:tbl>
          </a:graphicData>
        </a:graphic>
      </p:graphicFrame>
    </p:spTree>
    <p:extLst>
      <p:ext uri="{BB962C8B-B14F-4D97-AF65-F5344CB8AC3E}">
        <p14:creationId xmlns:p14="http://schemas.microsoft.com/office/powerpoint/2010/main" val="1341734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ABFAE-6CED-BA95-2BEE-E1DB00464A6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F56FEF-7C0D-F0C8-5C5B-DC1AEDD0F48B}"/>
              </a:ext>
            </a:extLst>
          </p:cNvPr>
          <p:cNvSpPr>
            <a:spLocks noGrp="1"/>
          </p:cNvSpPr>
          <p:nvPr>
            <p:ph type="sldNum" sz="quarter" idx="12"/>
          </p:nvPr>
        </p:nvSpPr>
        <p:spPr/>
        <p:txBody>
          <a:bodyPr/>
          <a:lstStyle/>
          <a:p>
            <a:fld id="{B1CA9F02-3005-1F45-95E4-EF74BDEEBD2A}" type="slidenum">
              <a:rPr lang="en-US" smtClean="0"/>
              <a:t>12</a:t>
            </a:fld>
            <a:endParaRPr lang="en-US"/>
          </a:p>
        </p:txBody>
      </p:sp>
      <p:sp>
        <p:nvSpPr>
          <p:cNvPr id="2" name="Title 1">
            <a:extLst>
              <a:ext uri="{FF2B5EF4-FFF2-40B4-BE49-F238E27FC236}">
                <a16:creationId xmlns:a16="http://schemas.microsoft.com/office/drawing/2014/main" id="{37D87A50-4E9C-9221-B2FF-856011E4C655}"/>
              </a:ext>
            </a:extLst>
          </p:cNvPr>
          <p:cNvSpPr>
            <a:spLocks noGrp="1"/>
          </p:cNvSpPr>
          <p:nvPr>
            <p:ph type="title"/>
          </p:nvPr>
        </p:nvSpPr>
        <p:spPr/>
        <p:txBody>
          <a:bodyPr>
            <a:normAutofit/>
          </a:bodyPr>
          <a:lstStyle/>
          <a:p>
            <a:r>
              <a:rPr lang="en-GB"/>
              <a:t>WRES Indicators 5-8: Staff survey questions</a:t>
            </a:r>
          </a:p>
        </p:txBody>
      </p:sp>
      <p:sp>
        <p:nvSpPr>
          <p:cNvPr id="7" name="TextBox 6">
            <a:extLst>
              <a:ext uri="{FF2B5EF4-FFF2-40B4-BE49-F238E27FC236}">
                <a16:creationId xmlns:a16="http://schemas.microsoft.com/office/drawing/2014/main" id="{6B85D552-83D8-F5C6-6C95-21B143177D6F}"/>
              </a:ext>
            </a:extLst>
          </p:cNvPr>
          <p:cNvSpPr txBox="1"/>
          <p:nvPr/>
        </p:nvSpPr>
        <p:spPr>
          <a:xfrm>
            <a:off x="700874" y="1187218"/>
            <a:ext cx="10715520" cy="523220"/>
          </a:xfrm>
          <a:prstGeom prst="rect">
            <a:avLst/>
          </a:prstGeom>
          <a:solidFill>
            <a:srgbClr val="005EB8"/>
          </a:solidFill>
        </p:spPr>
        <p:txBody>
          <a:bodyPr wrap="square" rtlCol="0">
            <a:spAutoFit/>
          </a:bodyPr>
          <a:lstStyle/>
          <a:p>
            <a:r>
              <a:rPr lang="en-GB" sz="1400" b="1" dirty="0">
                <a:solidFill>
                  <a:schemeClr val="bg1"/>
                </a:solidFill>
              </a:rPr>
              <a:t>Ethnicity comparison for: Percentage of colleagues that said “YES” to the WRES questions in the 2025 Staff Survey and a comparison with the 2024 results</a:t>
            </a:r>
          </a:p>
        </p:txBody>
      </p:sp>
      <p:sp>
        <p:nvSpPr>
          <p:cNvPr id="8" name="TextBox 7">
            <a:extLst>
              <a:ext uri="{FF2B5EF4-FFF2-40B4-BE49-F238E27FC236}">
                <a16:creationId xmlns:a16="http://schemas.microsoft.com/office/drawing/2014/main" id="{1CECD30B-BA07-F16A-5A76-2A1DFA71B873}"/>
              </a:ext>
            </a:extLst>
          </p:cNvPr>
          <p:cNvSpPr txBox="1"/>
          <p:nvPr/>
        </p:nvSpPr>
        <p:spPr>
          <a:xfrm>
            <a:off x="6059424" y="1763991"/>
            <a:ext cx="5032248" cy="4339650"/>
          </a:xfrm>
          <a:prstGeom prst="rect">
            <a:avLst/>
          </a:prstGeom>
          <a:noFill/>
        </p:spPr>
        <p:txBody>
          <a:bodyPr wrap="square" rtlCol="0">
            <a:spAutoFit/>
          </a:bodyPr>
          <a:lstStyle/>
          <a:p>
            <a:r>
              <a:rPr lang="en-GB" sz="1200" dirty="0">
                <a:solidFill>
                  <a:schemeClr val="tx2"/>
                </a:solidFill>
              </a:rPr>
              <a:t>In 2025/26, staff survey results show </a:t>
            </a:r>
            <a:r>
              <a:rPr lang="en-GB" sz="1200" b="1" dirty="0">
                <a:solidFill>
                  <a:schemeClr val="tx2"/>
                </a:solidFill>
              </a:rPr>
              <a:t>positive performance for all indicators</a:t>
            </a:r>
            <a:r>
              <a:rPr lang="en-GB" sz="1200" dirty="0">
                <a:solidFill>
                  <a:schemeClr val="tx2"/>
                </a:solidFill>
              </a:rPr>
              <a:t> among </a:t>
            </a:r>
            <a:r>
              <a:rPr lang="en-GB" sz="1200" b="1" dirty="0">
                <a:solidFill>
                  <a:schemeClr val="tx2"/>
                </a:solidFill>
              </a:rPr>
              <a:t>ethnically diverse colleagues</a:t>
            </a:r>
            <a:r>
              <a:rPr lang="en-GB" sz="1200" dirty="0">
                <a:solidFill>
                  <a:schemeClr val="tx2"/>
                </a:solidFill>
              </a:rPr>
              <a:t>, with improvements across every measure.</a:t>
            </a:r>
          </a:p>
          <a:p>
            <a:endParaRPr lang="en-GB" sz="1200" dirty="0">
              <a:solidFill>
                <a:schemeClr val="tx2"/>
              </a:solidFill>
            </a:endParaRPr>
          </a:p>
          <a:p>
            <a:r>
              <a:rPr lang="en-GB" sz="1200" b="1" dirty="0">
                <a:solidFill>
                  <a:schemeClr val="tx2"/>
                </a:solidFill>
              </a:rPr>
              <a:t>Indicators 5, 6 and 8:</a:t>
            </a:r>
            <a:r>
              <a:rPr lang="en-GB" sz="1200" dirty="0">
                <a:solidFill>
                  <a:schemeClr val="tx2"/>
                </a:solidFill>
              </a:rPr>
              <a:t> Fewer ethnically diverse colleagues reported harassment, bullying or abuse from patients, the public, or colleagues, and fewer reported discrimination from colleagues in the last 12 months.</a:t>
            </a:r>
          </a:p>
          <a:p>
            <a:endParaRPr lang="en-GB" sz="1200" dirty="0">
              <a:solidFill>
                <a:schemeClr val="tx2"/>
              </a:solidFill>
            </a:endParaRPr>
          </a:p>
          <a:p>
            <a:r>
              <a:rPr lang="en-GB" sz="1200" b="1" dirty="0">
                <a:solidFill>
                  <a:schemeClr val="tx2"/>
                </a:solidFill>
              </a:rPr>
              <a:t>Indicator 7:</a:t>
            </a:r>
            <a:r>
              <a:rPr lang="en-GB" sz="1200" dirty="0">
                <a:solidFill>
                  <a:schemeClr val="tx2"/>
                </a:solidFill>
              </a:rPr>
              <a:t> A higher proportion believe the organisation provides equal opportunities for career progression or promotion.</a:t>
            </a:r>
          </a:p>
          <a:p>
            <a:endParaRPr lang="en-GB" sz="1200" dirty="0">
              <a:solidFill>
                <a:schemeClr val="tx2"/>
              </a:solidFill>
            </a:endParaRPr>
          </a:p>
          <a:p>
            <a:r>
              <a:rPr lang="en-GB" sz="1200" dirty="0">
                <a:solidFill>
                  <a:schemeClr val="tx2"/>
                </a:solidFill>
              </a:rPr>
              <a:t>For </a:t>
            </a:r>
            <a:r>
              <a:rPr lang="en-GB" sz="1200" b="1" dirty="0">
                <a:solidFill>
                  <a:schemeClr val="tx2"/>
                </a:solidFill>
              </a:rPr>
              <a:t>white colleagues</a:t>
            </a:r>
            <a:r>
              <a:rPr lang="en-GB" sz="1200" dirty="0">
                <a:solidFill>
                  <a:schemeClr val="tx2"/>
                </a:solidFill>
              </a:rPr>
              <a:t>, Indicator 5 shows improved experience, but Indicators 6–8 show a decline.</a:t>
            </a:r>
          </a:p>
          <a:p>
            <a:endParaRPr lang="en-GB" sz="1200" dirty="0">
              <a:solidFill>
                <a:schemeClr val="tx2"/>
              </a:solidFill>
            </a:endParaRPr>
          </a:p>
          <a:p>
            <a:r>
              <a:rPr lang="en-GB" sz="1200" b="1" dirty="0">
                <a:solidFill>
                  <a:schemeClr val="tx2"/>
                </a:solidFill>
              </a:rPr>
              <a:t>Indicator 5:</a:t>
            </a:r>
            <a:r>
              <a:rPr lang="en-GB" sz="1200" dirty="0">
                <a:solidFill>
                  <a:schemeClr val="tx2"/>
                </a:solidFill>
              </a:rPr>
              <a:t> Fewer white colleagues reported harassment, bullying or abuse from patients, relatives or the public.</a:t>
            </a:r>
          </a:p>
          <a:p>
            <a:endParaRPr lang="en-GB" sz="1200" dirty="0">
              <a:solidFill>
                <a:schemeClr val="tx2"/>
              </a:solidFill>
            </a:endParaRPr>
          </a:p>
          <a:p>
            <a:r>
              <a:rPr lang="en-GB" sz="1200" b="1" dirty="0">
                <a:solidFill>
                  <a:schemeClr val="tx2"/>
                </a:solidFill>
              </a:rPr>
              <a:t>Indicators 6 and 8:</a:t>
            </a:r>
            <a:r>
              <a:rPr lang="en-GB" sz="1200" dirty="0">
                <a:solidFill>
                  <a:schemeClr val="tx2"/>
                </a:solidFill>
              </a:rPr>
              <a:t> More white colleagues reported harassment, bullying or abuse from colleagues, and more reported discrimination from colleagues.</a:t>
            </a:r>
          </a:p>
          <a:p>
            <a:endParaRPr lang="en-GB" sz="1200" dirty="0">
              <a:solidFill>
                <a:schemeClr val="tx2"/>
              </a:solidFill>
            </a:endParaRPr>
          </a:p>
          <a:p>
            <a:r>
              <a:rPr lang="en-GB" sz="1200" b="1" dirty="0">
                <a:solidFill>
                  <a:schemeClr val="tx2"/>
                </a:solidFill>
              </a:rPr>
              <a:t>Indicator 7:</a:t>
            </a:r>
            <a:r>
              <a:rPr lang="en-GB" sz="1200" dirty="0">
                <a:solidFill>
                  <a:schemeClr val="tx2"/>
                </a:solidFill>
              </a:rPr>
              <a:t> Fewer white colleagues believe the organisation provides equal opportunities for career progression or promotion.</a:t>
            </a:r>
          </a:p>
        </p:txBody>
      </p:sp>
      <p:graphicFrame>
        <p:nvGraphicFramePr>
          <p:cNvPr id="11" name="Content Placeholder 5">
            <a:extLst>
              <a:ext uri="{FF2B5EF4-FFF2-40B4-BE49-F238E27FC236}">
                <a16:creationId xmlns:a16="http://schemas.microsoft.com/office/drawing/2014/main" id="{AC73EF41-6568-5AF3-5D08-79C154C22F92}"/>
              </a:ext>
            </a:extLst>
          </p:cNvPr>
          <p:cNvGraphicFramePr>
            <a:graphicFrameLocks noGrp="1"/>
          </p:cNvGraphicFramePr>
          <p:nvPr>
            <p:ph idx="1"/>
          </p:nvPr>
        </p:nvGraphicFramePr>
        <p:xfrm>
          <a:off x="700874" y="1855431"/>
          <a:ext cx="5319715" cy="4866040"/>
        </p:xfrm>
        <a:graphic>
          <a:graphicData uri="http://schemas.openxmlformats.org/drawingml/2006/table">
            <a:tbl>
              <a:tblPr firstRow="1" bandRow="1">
                <a:tableStyleId>{5C22544A-7EE6-4342-B048-85BDC9FD1C3A}</a:tableStyleId>
              </a:tblPr>
              <a:tblGrid>
                <a:gridCol w="2802291">
                  <a:extLst>
                    <a:ext uri="{9D8B030D-6E8A-4147-A177-3AD203B41FA5}">
                      <a16:colId xmlns:a16="http://schemas.microsoft.com/office/drawing/2014/main" val="2788372008"/>
                    </a:ext>
                  </a:extLst>
                </a:gridCol>
                <a:gridCol w="1095022">
                  <a:extLst>
                    <a:ext uri="{9D8B030D-6E8A-4147-A177-3AD203B41FA5}">
                      <a16:colId xmlns:a16="http://schemas.microsoft.com/office/drawing/2014/main" val="3266678571"/>
                    </a:ext>
                  </a:extLst>
                </a:gridCol>
                <a:gridCol w="711201">
                  <a:extLst>
                    <a:ext uri="{9D8B030D-6E8A-4147-A177-3AD203B41FA5}">
                      <a16:colId xmlns:a16="http://schemas.microsoft.com/office/drawing/2014/main" val="26049159"/>
                    </a:ext>
                  </a:extLst>
                </a:gridCol>
                <a:gridCol w="711201">
                  <a:extLst>
                    <a:ext uri="{9D8B030D-6E8A-4147-A177-3AD203B41FA5}">
                      <a16:colId xmlns:a16="http://schemas.microsoft.com/office/drawing/2014/main" val="2311315"/>
                    </a:ext>
                  </a:extLst>
                </a:gridCol>
              </a:tblGrid>
              <a:tr h="486604">
                <a:tc>
                  <a:txBody>
                    <a:bodyPr/>
                    <a:lstStyle/>
                    <a:p>
                      <a:pPr algn="ctr" fontAlgn="b"/>
                      <a:r>
                        <a:rPr lang="en-GB" sz="1050" b="1" u="none" strike="noStrike">
                          <a:solidFill>
                            <a:schemeClr val="bg1"/>
                          </a:solidFill>
                          <a:effectLst/>
                          <a:latin typeface="Arial" panose="020B0604020202020204" pitchFamily="34" charset="0"/>
                          <a:cs typeface="Arial" panose="020B0604020202020204" pitchFamily="34" charset="0"/>
                        </a:rPr>
                        <a:t>Staff Survey indicator (WRES)</a:t>
                      </a:r>
                      <a:endParaRPr lang="en-GB" sz="1050" b="1" i="0" u="none" strike="noStrike">
                        <a:solidFill>
                          <a:schemeClr val="bg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50" b="1" u="none" strike="noStrike">
                          <a:solidFill>
                            <a:schemeClr val="bg1"/>
                          </a:solidFill>
                          <a:effectLst/>
                          <a:latin typeface="Arial" panose="020B0604020202020204" pitchFamily="34" charset="0"/>
                          <a:cs typeface="Arial" panose="020B0604020202020204" pitchFamily="34" charset="0"/>
                        </a:rPr>
                        <a:t>Ethnic Group</a:t>
                      </a:r>
                      <a:endParaRPr lang="en-GB" sz="1050" b="1" i="0" u="none" strike="noStrike">
                        <a:solidFill>
                          <a:schemeClr val="bg1"/>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en-GB" sz="1050" b="1" i="0" u="none" strike="noStrike">
                          <a:solidFill>
                            <a:schemeClr val="bg1"/>
                          </a:solidFill>
                          <a:effectLst/>
                          <a:latin typeface="Arial" panose="020B0604020202020204" pitchFamily="34" charset="0"/>
                          <a:cs typeface="Arial" panose="020B0604020202020204" pitchFamily="34" charset="0"/>
                        </a:rPr>
                        <a:t>Survey results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1400" b="1" i="0" u="none" strike="noStrike">
                        <a:solidFill>
                          <a:schemeClr val="bg1"/>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668686767"/>
                  </a:ext>
                </a:extLst>
              </a:tr>
              <a:tr h="486604">
                <a:tc>
                  <a:txBody>
                    <a:bodyPr/>
                    <a:lstStyle/>
                    <a:p>
                      <a:pPr algn="l" rtl="0" fontAlgn="ct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050" b="1" i="0" u="none" strike="noStrike">
                          <a:solidFill>
                            <a:schemeClr val="tx2"/>
                          </a:solidFill>
                          <a:effectLst/>
                          <a:latin typeface="Arial" panose="020B0604020202020204" pitchFamily="34" charset="0"/>
                          <a:cs typeface="Arial" panose="020B0604020202020204" pitchFamily="34" charset="0"/>
                        </a:rPr>
                        <a:t>2024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1" i="0" u="none" strike="noStrike">
                          <a:solidFill>
                            <a:schemeClr val="tx2"/>
                          </a:solidFill>
                          <a:effectLst/>
                          <a:latin typeface="Arial" panose="020B0604020202020204" pitchFamily="34" charset="0"/>
                          <a:cs typeface="Arial" panose="020B0604020202020204" pitchFamily="34" charset="0"/>
                        </a:rPr>
                        <a:t>2025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7035711"/>
                  </a:ext>
                </a:extLst>
              </a:tr>
              <a:tr h="486604">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5 - Percentage of colleagues experiencing harassment, bullying or abuse from patients, relatives or the public in last 12 months</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White</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3.5%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891694984"/>
                  </a:ext>
                </a:extLst>
              </a:tr>
              <a:tr h="486604">
                <a:tc vMerge="1">
                  <a:txBody>
                    <a:bodyPr/>
                    <a:lstStyle/>
                    <a:p>
                      <a:endParaRPr lang="en-GB"/>
                    </a:p>
                  </a:txBody>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Ethnically Diverse Groups</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GB"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1.4%</a:t>
                      </a:r>
                      <a:endParaRPr lang="en-GB" sz="1050" b="0"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136469100"/>
                  </a:ext>
                </a:extLst>
              </a:tr>
              <a:tr h="486604">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6 - Percentage of colleagues experiencing harassment, bullying or abuse from colleagues in last 12 months</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White</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11.6%</a:t>
                      </a:r>
                      <a:endParaRPr lang="en-GB" sz="1050" b="0"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a:solidFill>
                            <a:schemeClr val="tx2"/>
                          </a:solidFill>
                          <a:effectLst/>
                          <a:latin typeface="Arial" panose="020B0604020202020204" pitchFamily="34" charset="0"/>
                          <a:cs typeface="Arial" panose="020B0604020202020204" pitchFamily="34" charset="0"/>
                        </a:rPr>
                        <a:t>13.8%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23222282"/>
                  </a:ext>
                </a:extLst>
              </a:tr>
              <a:tr h="486604">
                <a:tc vMerge="1">
                  <a:txBody>
                    <a:bodyPr/>
                    <a:lstStyle/>
                    <a:p>
                      <a:endParaRPr lang="en-GB"/>
                    </a:p>
                  </a:txBody>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Ethnically Diverse Groups</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GB"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9.9%</a:t>
                      </a:r>
                      <a:endParaRPr lang="en-GB" sz="1050" b="0"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2.6%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709390457"/>
                  </a:ext>
                </a:extLst>
              </a:tr>
              <a:tr h="486604">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7 - Percentage believing that trust provides equal opportunities for career progression or promotion</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White</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GB"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60.3%</a:t>
                      </a:r>
                      <a:endParaRPr lang="en-GB" sz="1050" b="0"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53.3%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165230691"/>
                  </a:ext>
                </a:extLst>
              </a:tr>
              <a:tr h="486604">
                <a:tc vMerge="1">
                  <a:txBody>
                    <a:bodyPr/>
                    <a:lstStyle/>
                    <a:p>
                      <a:endParaRPr lang="en-GB"/>
                    </a:p>
                  </a:txBody>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Ethnically Diverse Groups</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GB"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53.5%</a:t>
                      </a:r>
                      <a:endParaRPr lang="en-GB" sz="1050" b="0"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55.8%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148294905"/>
                  </a:ext>
                </a:extLst>
              </a:tr>
              <a:tr h="486604">
                <a:tc rowSpan="2">
                  <a:txBody>
                    <a:bodyPr/>
                    <a:lstStyle/>
                    <a:p>
                      <a:pPr lvl="0" algn="l" rtl="0" fontAlgn="ctr"/>
                      <a:r>
                        <a:rPr lang="en-GB" sz="1050" b="1" u="none" strike="noStrike">
                          <a:solidFill>
                            <a:schemeClr val="tx2"/>
                          </a:solidFill>
                          <a:effectLst/>
                          <a:latin typeface="Arial" panose="020B0604020202020204" pitchFamily="34" charset="0"/>
                          <a:cs typeface="Arial" panose="020B0604020202020204" pitchFamily="34" charset="0"/>
                        </a:rPr>
                        <a:t>Indicator 8 -  In the last 12 months have you personally experienced discrimination at work from Colleagues?</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White</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GB"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5.1%</a:t>
                      </a:r>
                      <a:endParaRPr lang="en-GB" sz="1050" b="0"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64371443"/>
                  </a:ext>
                </a:extLst>
              </a:tr>
              <a:tr h="486604">
                <a:tc vMerge="1">
                  <a:txBody>
                    <a:bodyPr/>
                    <a:lstStyle/>
                    <a:p>
                      <a:endParaRPr lang="en-GB"/>
                    </a:p>
                  </a:txBody>
                  <a:tcPr/>
                </a:tc>
                <a:tc>
                  <a:txBody>
                    <a:bodyPr/>
                    <a:lstStyle/>
                    <a:p>
                      <a:pPr algn="ctr" rtl="0" fontAlgn="ctr"/>
                      <a:r>
                        <a:rPr lang="en-GB" sz="1050" b="1" u="none" strike="noStrike">
                          <a:solidFill>
                            <a:schemeClr val="tx2"/>
                          </a:solidFill>
                          <a:effectLst/>
                          <a:latin typeface="Arial" panose="020B0604020202020204" pitchFamily="34" charset="0"/>
                          <a:cs typeface="Arial" panose="020B0604020202020204" pitchFamily="34" charset="0"/>
                        </a:rPr>
                        <a:t>Ethnically Diverse Groups</a:t>
                      </a:r>
                      <a:endParaRPr lang="en-GB" sz="1050" b="1"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kumimoji="0" lang="en-GB"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4.2%</a:t>
                      </a:r>
                      <a:endParaRPr lang="en-GB" sz="1050" b="0" i="0" u="none" strike="noStrike">
                        <a:solidFill>
                          <a:schemeClr val="tx2"/>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050" b="0" i="0" u="none" strike="noStrike">
                          <a:solidFill>
                            <a:schemeClr val="tx2"/>
                          </a:solidFill>
                          <a:effectLst/>
                          <a:latin typeface="Arial" panose="020B0604020202020204" pitchFamily="34" charset="0"/>
                          <a:cs typeface="Arial" panose="020B0604020202020204" pitchFamily="34" charset="0"/>
                        </a:rPr>
                        <a:t>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728281614"/>
                  </a:ext>
                </a:extLst>
              </a:tr>
            </a:tbl>
          </a:graphicData>
        </a:graphic>
      </p:graphicFrame>
    </p:spTree>
    <p:extLst>
      <p:ext uri="{BB962C8B-B14F-4D97-AF65-F5344CB8AC3E}">
        <p14:creationId xmlns:p14="http://schemas.microsoft.com/office/powerpoint/2010/main" val="3247302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3399D82D-C4B8-DFE0-C180-D4EA3A62497E}"/>
              </a:ext>
            </a:extLst>
          </p:cNvPr>
          <p:cNvGraphicFramePr>
            <a:graphicFrameLocks noGrp="1"/>
          </p:cNvGraphicFramePr>
          <p:nvPr>
            <p:ph idx="1"/>
            <p:extLst>
              <p:ext uri="{D42A27DB-BD31-4B8C-83A1-F6EECF244321}">
                <p14:modId xmlns:p14="http://schemas.microsoft.com/office/powerpoint/2010/main" val="3204271219"/>
              </p:ext>
            </p:extLst>
          </p:nvPr>
        </p:nvGraphicFramePr>
        <p:xfrm>
          <a:off x="776289" y="1698625"/>
          <a:ext cx="10640105" cy="3246824"/>
        </p:xfrm>
        <a:graphic>
          <a:graphicData uri="http://schemas.openxmlformats.org/drawingml/2006/table">
            <a:tbl>
              <a:tblPr firstRow="1" bandRow="1">
                <a:tableStyleId>{5C22544A-7EE6-4342-B048-85BDC9FD1C3A}</a:tableStyleId>
              </a:tblPr>
              <a:tblGrid>
                <a:gridCol w="1174277">
                  <a:extLst>
                    <a:ext uri="{9D8B030D-6E8A-4147-A177-3AD203B41FA5}">
                      <a16:colId xmlns:a16="http://schemas.microsoft.com/office/drawing/2014/main" val="1081537363"/>
                    </a:ext>
                  </a:extLst>
                </a:gridCol>
                <a:gridCol w="893153">
                  <a:extLst>
                    <a:ext uri="{9D8B030D-6E8A-4147-A177-3AD203B41FA5}">
                      <a16:colId xmlns:a16="http://schemas.microsoft.com/office/drawing/2014/main" val="3042607194"/>
                    </a:ext>
                  </a:extLst>
                </a:gridCol>
                <a:gridCol w="1455401">
                  <a:extLst>
                    <a:ext uri="{9D8B030D-6E8A-4147-A177-3AD203B41FA5}">
                      <a16:colId xmlns:a16="http://schemas.microsoft.com/office/drawing/2014/main" val="2691101116"/>
                    </a:ext>
                  </a:extLst>
                </a:gridCol>
                <a:gridCol w="1174277">
                  <a:extLst>
                    <a:ext uri="{9D8B030D-6E8A-4147-A177-3AD203B41FA5}">
                      <a16:colId xmlns:a16="http://schemas.microsoft.com/office/drawing/2014/main" val="2450527555"/>
                    </a:ext>
                  </a:extLst>
                </a:gridCol>
                <a:gridCol w="1174277">
                  <a:extLst>
                    <a:ext uri="{9D8B030D-6E8A-4147-A177-3AD203B41FA5}">
                      <a16:colId xmlns:a16="http://schemas.microsoft.com/office/drawing/2014/main" val="1176148351"/>
                    </a:ext>
                  </a:extLst>
                </a:gridCol>
                <a:gridCol w="876939">
                  <a:extLst>
                    <a:ext uri="{9D8B030D-6E8A-4147-A177-3AD203B41FA5}">
                      <a16:colId xmlns:a16="http://schemas.microsoft.com/office/drawing/2014/main" val="3989148296"/>
                    </a:ext>
                  </a:extLst>
                </a:gridCol>
                <a:gridCol w="1471614">
                  <a:extLst>
                    <a:ext uri="{9D8B030D-6E8A-4147-A177-3AD203B41FA5}">
                      <a16:colId xmlns:a16="http://schemas.microsoft.com/office/drawing/2014/main" val="4190479459"/>
                    </a:ext>
                  </a:extLst>
                </a:gridCol>
                <a:gridCol w="1174277">
                  <a:extLst>
                    <a:ext uri="{9D8B030D-6E8A-4147-A177-3AD203B41FA5}">
                      <a16:colId xmlns:a16="http://schemas.microsoft.com/office/drawing/2014/main" val="4238669089"/>
                    </a:ext>
                  </a:extLst>
                </a:gridCol>
                <a:gridCol w="1245890">
                  <a:extLst>
                    <a:ext uri="{9D8B030D-6E8A-4147-A177-3AD203B41FA5}">
                      <a16:colId xmlns:a16="http://schemas.microsoft.com/office/drawing/2014/main" val="2656353388"/>
                    </a:ext>
                  </a:extLst>
                </a:gridCol>
              </a:tblGrid>
              <a:tr h="291553">
                <a:tc gridSpan="9">
                  <a:txBody>
                    <a:bodyPr/>
                    <a:lstStyle/>
                    <a:p>
                      <a:pPr algn="ctr"/>
                      <a:r>
                        <a:rPr lang="en-GB" sz="1200" b="1">
                          <a:solidFill>
                            <a:schemeClr val="bg1"/>
                          </a:solidFill>
                        </a:rPr>
                        <a:t>Board Membership</a:t>
                      </a:r>
                    </a:p>
                  </a:txBody>
                  <a:tcPr anchor="ctr">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40699543"/>
                  </a:ext>
                </a:extLst>
              </a:tr>
              <a:tr h="291553">
                <a:tc rowSpan="2">
                  <a:txBody>
                    <a:bodyPr/>
                    <a:lstStyle/>
                    <a:p>
                      <a:pPr algn="ctr"/>
                      <a:endParaRPr lang="en-GB" sz="1200" b="1">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4">
                  <a:txBody>
                    <a:bodyPr/>
                    <a:lstStyle/>
                    <a:p>
                      <a:pPr algn="ctr"/>
                      <a:r>
                        <a:rPr lang="en-GB" sz="1200" b="1" dirty="0">
                          <a:solidFill>
                            <a:schemeClr val="bg1"/>
                          </a:solidFill>
                        </a:rPr>
                        <a:t>2024/25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r>
                        <a:rPr lang="en-GB" sz="1200" b="1" dirty="0">
                          <a:solidFill>
                            <a:schemeClr val="bg1"/>
                          </a:solidFill>
                        </a:rPr>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65156963"/>
                  </a:ext>
                </a:extLst>
              </a:tr>
              <a:tr h="359449">
                <a:tc vMerge="1">
                  <a:txBody>
                    <a:bodyPr/>
                    <a:lstStyle/>
                    <a:p>
                      <a:endParaRPr lang="en-GB"/>
                    </a:p>
                  </a:txBody>
                  <a:tcPr/>
                </a:tc>
                <a:tc>
                  <a:txBody>
                    <a:bodyPr/>
                    <a:lstStyle/>
                    <a:p>
                      <a:pPr algn="ctr"/>
                      <a:r>
                        <a:rPr lang="en-GB" sz="1200" b="1">
                          <a:solidFill>
                            <a:schemeClr val="bg1"/>
                          </a:solidFill>
                        </a:rPr>
                        <a:t>White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Ethnically Diverse Groups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dirty="0">
                          <a:solidFill>
                            <a:schemeClr val="bg1"/>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dirty="0">
                          <a:solidFill>
                            <a:schemeClr val="bg1"/>
                          </a:solidFill>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White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dirty="0">
                          <a:solidFill>
                            <a:schemeClr val="bg1"/>
                          </a:solidFill>
                        </a:rPr>
                        <a:t>Ethnically Diverse Groups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extLst>
                  <a:ext uri="{0D108BD9-81ED-4DB2-BD59-A6C34878D82A}">
                    <a16:rowId xmlns:a16="http://schemas.microsoft.com/office/drawing/2014/main" val="995190967"/>
                  </a:ext>
                </a:extLst>
              </a:tr>
              <a:tr h="291553">
                <a:tc>
                  <a:txBody>
                    <a:bodyPr/>
                    <a:lstStyle/>
                    <a:p>
                      <a:pPr algn="ctr"/>
                      <a:r>
                        <a:rPr lang="en-GB" sz="1200" b="1">
                          <a:solidFill>
                            <a:schemeClr val="tx2"/>
                          </a:solidFill>
                        </a:rPr>
                        <a:t>Count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dirty="0">
                          <a:solidFill>
                            <a:schemeClr val="tx2"/>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tx2"/>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tx2"/>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chemeClr val="tx2"/>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9064237"/>
                  </a:ext>
                </a:extLst>
              </a:tr>
              <a:tr h="291553">
                <a:tc>
                  <a:txBody>
                    <a:bodyPr/>
                    <a:lstStyle/>
                    <a:p>
                      <a:pPr algn="ctr"/>
                      <a:r>
                        <a:rPr lang="en-GB" sz="1200" b="1">
                          <a:solidFill>
                            <a:schemeClr val="tx2"/>
                          </a:solidFill>
                        </a:rPr>
                        <a:t>Percentage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20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a:txBody>
                    <a:bodyPr/>
                    <a:lstStyle/>
                    <a:p>
                      <a:pPr algn="ctr"/>
                      <a:r>
                        <a:rPr lang="en-GB" sz="1200">
                          <a:solidFill>
                            <a:schemeClr val="tx2"/>
                          </a:solidFill>
                        </a:rPr>
                        <a:t>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a:txBody>
                    <a:bodyPr/>
                    <a:lstStyle/>
                    <a:p>
                      <a:pPr algn="ctr"/>
                      <a:r>
                        <a:rPr lang="en-GB" sz="1200">
                          <a:solidFill>
                            <a:schemeClr val="tx2"/>
                          </a:solidFill>
                        </a:rPr>
                        <a:t>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a:txBody>
                    <a:bodyPr/>
                    <a:lstStyle/>
                    <a:p>
                      <a:pPr algn="ctr"/>
                      <a:endParaRPr lang="en-GB" sz="120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extLst>
                  <a:ext uri="{0D108BD9-81ED-4DB2-BD59-A6C34878D82A}">
                    <a16:rowId xmlns:a16="http://schemas.microsoft.com/office/drawing/2014/main" val="2398004495"/>
                  </a:ext>
                </a:extLst>
              </a:tr>
              <a:tr h="291553">
                <a:tc gridSpan="9">
                  <a:txBody>
                    <a:bodyPr/>
                    <a:lstStyle/>
                    <a:p>
                      <a:pPr algn="ctr"/>
                      <a:r>
                        <a:rPr lang="en-GB" sz="1200" b="1">
                          <a:solidFill>
                            <a:schemeClr val="bg1"/>
                          </a:solidFill>
                        </a:rPr>
                        <a:t>No. of colleagues in Workforce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hMerge="1">
                  <a:txBody>
                    <a:bodyPr/>
                    <a:lstStyle/>
                    <a:p>
                      <a:pPr algn="ctr"/>
                      <a:endParaRPr lang="en-GB"/>
                    </a:p>
                  </a:txBody>
                  <a:tcPr anchor="ctr"/>
                </a:tc>
                <a:tc hMerge="1">
                  <a:txBody>
                    <a:bodyPr/>
                    <a:lstStyle/>
                    <a:p>
                      <a:endParaRPr lang="en-GB"/>
                    </a:p>
                  </a:txBody>
                  <a:tcPr/>
                </a:tc>
                <a:tc hMerge="1">
                  <a:txBody>
                    <a:bodyPr/>
                    <a:lstStyle/>
                    <a:p>
                      <a:pPr algn="ctr"/>
                      <a:endParaRPr lang="en-GB"/>
                    </a:p>
                  </a:txBody>
                  <a:tcPr anchor="ctr"/>
                </a:tc>
                <a:tc hMerge="1">
                  <a:txBody>
                    <a:bodyPr/>
                    <a:lstStyle/>
                    <a:p>
                      <a:pPr algn="ctr"/>
                      <a:endParaRPr lang="en-GB"/>
                    </a:p>
                  </a:txBody>
                  <a:tcPr anchor="ctr"/>
                </a:tc>
                <a:tc hMerge="1">
                  <a:txBody>
                    <a:bodyPr/>
                    <a:lstStyle/>
                    <a:p>
                      <a:pPr algn="ctr"/>
                      <a:endParaRPr lang="en-GB"/>
                    </a:p>
                  </a:txBody>
                  <a:tcPr anchor="ctr"/>
                </a:tc>
                <a:tc hMerge="1">
                  <a:txBody>
                    <a:bodyPr/>
                    <a:lstStyle/>
                    <a:p>
                      <a:endParaRPr lang="en-GB"/>
                    </a:p>
                  </a:txBody>
                  <a:tcPr/>
                </a:tc>
                <a:tc hMerge="1">
                  <a:txBody>
                    <a:bodyPr/>
                    <a:lstStyle/>
                    <a:p>
                      <a:pPr algn="ctr"/>
                      <a:endParaRPr lang="en-GB"/>
                    </a:p>
                  </a:txBody>
                  <a:tcPr anchor="ctr"/>
                </a:tc>
                <a:tc hMerge="1">
                  <a:txBody>
                    <a:bodyPr/>
                    <a:lstStyle/>
                    <a:p>
                      <a:pPr algn="ctr"/>
                      <a:endParaRPr lang="en-GB"/>
                    </a:p>
                  </a:txBody>
                  <a:tcPr anchor="ctr"/>
                </a:tc>
                <a:extLst>
                  <a:ext uri="{0D108BD9-81ED-4DB2-BD59-A6C34878D82A}">
                    <a16:rowId xmlns:a16="http://schemas.microsoft.com/office/drawing/2014/main" val="525512200"/>
                  </a:ext>
                </a:extLst>
              </a:tr>
              <a:tr h="291553">
                <a:tc rowSpan="2">
                  <a:txBody>
                    <a:bodyPr/>
                    <a:lstStyle/>
                    <a:p>
                      <a:pPr algn="ctr"/>
                      <a:endParaRPr lang="en-GB" sz="1200" b="1">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4">
                  <a:txBody>
                    <a:bodyPr/>
                    <a:lstStyle/>
                    <a:p>
                      <a:pPr algn="ctr"/>
                      <a:r>
                        <a:rPr lang="en-GB" sz="1200" b="1" dirty="0">
                          <a:solidFill>
                            <a:schemeClr val="bg1"/>
                          </a:solidFill>
                        </a:rPr>
                        <a:t>2024/25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a:r>
                        <a:rPr lang="en-GB" sz="1200" b="1" dirty="0">
                          <a:solidFill>
                            <a:schemeClr val="bg1"/>
                          </a:solidFill>
                        </a:rPr>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56417248"/>
                  </a:ext>
                </a:extLst>
              </a:tr>
              <a:tr h="340506">
                <a:tc vMerge="1">
                  <a:txBody>
                    <a:bodyPr/>
                    <a:lstStyle/>
                    <a:p>
                      <a:pPr algn="ctr"/>
                      <a:endParaRPr lang="en-GB"/>
                    </a:p>
                  </a:txBody>
                  <a:tcPr anchor="ctr"/>
                </a:tc>
                <a:tc>
                  <a:txBody>
                    <a:bodyPr/>
                    <a:lstStyle/>
                    <a:p>
                      <a:pPr algn="ctr"/>
                      <a:r>
                        <a:rPr lang="en-GB" sz="1200" b="1">
                          <a:solidFill>
                            <a:schemeClr val="bg1"/>
                          </a:solidFill>
                        </a:rPr>
                        <a:t>White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Ethnically Diverse Groups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White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Ethnically Diverse Groups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extLst>
                  <a:ext uri="{0D108BD9-81ED-4DB2-BD59-A6C34878D82A}">
                    <a16:rowId xmlns:a16="http://schemas.microsoft.com/office/drawing/2014/main" val="730098452"/>
                  </a:ext>
                </a:extLst>
              </a:tr>
              <a:tr h="291553">
                <a:tc>
                  <a:txBody>
                    <a:bodyPr/>
                    <a:lstStyle/>
                    <a:p>
                      <a:pPr algn="ctr"/>
                      <a:r>
                        <a:rPr lang="en-GB" sz="1200" b="1">
                          <a:solidFill>
                            <a:schemeClr val="tx2"/>
                          </a:solidFill>
                        </a:rPr>
                        <a:t>Count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1048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1262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868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a:txBody>
                    <a:bodyPr/>
                    <a:lstStyle/>
                    <a:p>
                      <a:pPr algn="ctr"/>
                      <a:r>
                        <a:rPr lang="en-GB" sz="1200">
                          <a:solidFill>
                            <a:schemeClr val="tx2"/>
                          </a:solidFill>
                        </a:rPr>
                        <a:t>151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a:txBody>
                    <a:bodyPr/>
                    <a:lstStyle/>
                    <a:p>
                      <a:pPr algn="ctr"/>
                      <a:r>
                        <a:rPr lang="en-GB" sz="1200">
                          <a:solidFill>
                            <a:schemeClr val="tx2"/>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a:txBody>
                    <a:bodyPr/>
                    <a:lstStyle/>
                    <a:p>
                      <a:pPr algn="ctr"/>
                      <a:r>
                        <a:rPr lang="en-GB" sz="1200">
                          <a:solidFill>
                            <a:schemeClr val="tx2"/>
                          </a:solidFill>
                        </a:rPr>
                        <a:t>1069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extLst>
                  <a:ext uri="{0D108BD9-81ED-4DB2-BD59-A6C34878D82A}">
                    <a16:rowId xmlns:a16="http://schemas.microsoft.com/office/drawing/2014/main" val="3548717049"/>
                  </a:ext>
                </a:extLst>
              </a:tr>
              <a:tr h="291553">
                <a:tc>
                  <a:txBody>
                    <a:bodyPr/>
                    <a:lstStyle/>
                    <a:p>
                      <a:pPr algn="ctr"/>
                      <a:r>
                        <a:rPr lang="en-GB" sz="1200" b="1">
                          <a:solidFill>
                            <a:schemeClr val="tx2"/>
                          </a:solidFill>
                        </a:rPr>
                        <a:t>Percentage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83.0%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20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81.2%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tx2"/>
                          </a:solidFill>
                        </a:rPr>
                        <a:t>14.1%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tx2"/>
                          </a:solidFill>
                        </a:rPr>
                        <a:t>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200" dirty="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9044068"/>
                  </a:ext>
                </a:extLst>
              </a:tr>
            </a:tbl>
          </a:graphicData>
        </a:graphic>
      </p:graphicFrame>
      <p:sp>
        <p:nvSpPr>
          <p:cNvPr id="4" name="Slide Number Placeholder 3">
            <a:extLst>
              <a:ext uri="{FF2B5EF4-FFF2-40B4-BE49-F238E27FC236}">
                <a16:creationId xmlns:a16="http://schemas.microsoft.com/office/drawing/2014/main" id="{C14E6C06-11D6-E847-B6AC-87FD341FDD28}"/>
              </a:ext>
            </a:extLst>
          </p:cNvPr>
          <p:cNvSpPr>
            <a:spLocks noGrp="1"/>
          </p:cNvSpPr>
          <p:nvPr>
            <p:ph type="sldNum" sz="quarter" idx="12"/>
          </p:nvPr>
        </p:nvSpPr>
        <p:spPr/>
        <p:txBody>
          <a:bodyPr/>
          <a:lstStyle/>
          <a:p>
            <a:fld id="{B1CA9F02-3005-1F45-95E4-EF74BDEEBD2A}" type="slidenum">
              <a:rPr lang="en-US" smtClean="0"/>
              <a:t>13</a:t>
            </a:fld>
            <a:endParaRPr lang="en-US"/>
          </a:p>
        </p:txBody>
      </p:sp>
      <p:sp>
        <p:nvSpPr>
          <p:cNvPr id="2" name="Title 1">
            <a:extLst>
              <a:ext uri="{FF2B5EF4-FFF2-40B4-BE49-F238E27FC236}">
                <a16:creationId xmlns:a16="http://schemas.microsoft.com/office/drawing/2014/main" id="{45C4A3C2-8EA0-85ED-FA71-B31A0159F38C}"/>
              </a:ext>
            </a:extLst>
          </p:cNvPr>
          <p:cNvSpPr>
            <a:spLocks noGrp="1"/>
          </p:cNvSpPr>
          <p:nvPr>
            <p:ph type="title"/>
          </p:nvPr>
        </p:nvSpPr>
        <p:spPr>
          <a:xfrm>
            <a:off x="1277255" y="554749"/>
            <a:ext cx="10501088" cy="506186"/>
          </a:xfrm>
        </p:spPr>
        <p:txBody>
          <a:bodyPr>
            <a:normAutofit fontScale="90000"/>
          </a:bodyPr>
          <a:lstStyle/>
          <a:p>
            <a:r>
              <a:rPr lang="en-GB" dirty="0"/>
              <a:t>WRES Indicator 9: Board Membership Representation</a:t>
            </a:r>
          </a:p>
        </p:txBody>
      </p:sp>
      <p:sp>
        <p:nvSpPr>
          <p:cNvPr id="6" name="TextBox 5">
            <a:extLst>
              <a:ext uri="{FF2B5EF4-FFF2-40B4-BE49-F238E27FC236}">
                <a16:creationId xmlns:a16="http://schemas.microsoft.com/office/drawing/2014/main" id="{FAC46D68-F982-F783-57E8-A0CB592C0DB2}"/>
              </a:ext>
            </a:extLst>
          </p:cNvPr>
          <p:cNvSpPr txBox="1"/>
          <p:nvPr/>
        </p:nvSpPr>
        <p:spPr>
          <a:xfrm>
            <a:off x="775606" y="1266241"/>
            <a:ext cx="10640788" cy="523220"/>
          </a:xfrm>
          <a:prstGeom prst="rect">
            <a:avLst/>
          </a:prstGeom>
          <a:solidFill>
            <a:srgbClr val="005EB8"/>
          </a:solidFill>
        </p:spPr>
        <p:txBody>
          <a:bodyPr wrap="square" rtlCol="0">
            <a:spAutoFit/>
          </a:bodyPr>
          <a:lstStyle/>
          <a:p>
            <a:r>
              <a:rPr lang="en-GB" sz="1400" b="1">
                <a:solidFill>
                  <a:schemeClr val="bg1"/>
                </a:solidFill>
              </a:rPr>
              <a:t>Ethnicity comparison for: Percentage difference between organisations’ Board (Exec team) membership and its overall workforce</a:t>
            </a:r>
          </a:p>
        </p:txBody>
      </p:sp>
      <p:sp>
        <p:nvSpPr>
          <p:cNvPr id="8" name="TextBox 7">
            <a:extLst>
              <a:ext uri="{FF2B5EF4-FFF2-40B4-BE49-F238E27FC236}">
                <a16:creationId xmlns:a16="http://schemas.microsoft.com/office/drawing/2014/main" id="{575BF0C3-5494-6909-E08E-5A76D83BEAB2}"/>
              </a:ext>
            </a:extLst>
          </p:cNvPr>
          <p:cNvSpPr txBox="1"/>
          <p:nvPr/>
        </p:nvSpPr>
        <p:spPr>
          <a:xfrm>
            <a:off x="807244" y="5195381"/>
            <a:ext cx="10577511" cy="1077218"/>
          </a:xfrm>
          <a:prstGeom prst="rect">
            <a:avLst/>
          </a:prstGeom>
          <a:noFill/>
        </p:spPr>
        <p:txBody>
          <a:bodyPr wrap="square" rtlCol="0">
            <a:spAutoFit/>
          </a:bodyPr>
          <a:lstStyle/>
          <a:p>
            <a:r>
              <a:rPr lang="en-GB" sz="1600" dirty="0">
                <a:solidFill>
                  <a:schemeClr val="tx2"/>
                </a:solidFill>
              </a:rPr>
              <a:t>There has been no change in the Board diversity since 2024/25, and the board ethnicity profile remains at 100% white, with ethnically diverse groups remaining unrepresented in 2025/26.</a:t>
            </a:r>
          </a:p>
          <a:p>
            <a:endParaRPr lang="en-GB" sz="1600" dirty="0">
              <a:solidFill>
                <a:schemeClr val="tx2"/>
              </a:solidFill>
            </a:endParaRPr>
          </a:p>
          <a:p>
            <a:r>
              <a:rPr lang="en-GB" sz="1600" dirty="0">
                <a:solidFill>
                  <a:schemeClr val="tx2"/>
                </a:solidFill>
                <a:cs typeface="Arial" panose="020B0604020202020204" pitchFamily="34" charset="0"/>
              </a:rPr>
              <a:t>All board members have shared their ethnicity data.</a:t>
            </a:r>
            <a:endParaRPr lang="en-GB" sz="1600" dirty="0">
              <a:solidFill>
                <a:schemeClr val="tx2"/>
              </a:solidFill>
            </a:endParaRPr>
          </a:p>
        </p:txBody>
      </p:sp>
    </p:spTree>
    <p:extLst>
      <p:ext uri="{BB962C8B-B14F-4D97-AF65-F5344CB8AC3E}">
        <p14:creationId xmlns:p14="http://schemas.microsoft.com/office/powerpoint/2010/main" val="2348839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741D9-85B7-76E3-BF71-EDCB3BB15BFC}"/>
              </a:ext>
            </a:extLst>
          </p:cNvPr>
          <p:cNvSpPr>
            <a:spLocks noGrp="1"/>
          </p:cNvSpPr>
          <p:nvPr>
            <p:ph type="title"/>
          </p:nvPr>
        </p:nvSpPr>
        <p:spPr/>
        <p:txBody>
          <a:bodyPr/>
          <a:lstStyle/>
          <a:p>
            <a:r>
              <a:rPr lang="en-GB" dirty="0"/>
              <a:t>Summary and Next Steps</a:t>
            </a:r>
          </a:p>
        </p:txBody>
      </p:sp>
    </p:spTree>
    <p:extLst>
      <p:ext uri="{BB962C8B-B14F-4D97-AF65-F5344CB8AC3E}">
        <p14:creationId xmlns:p14="http://schemas.microsoft.com/office/powerpoint/2010/main" val="2524120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Checkmark with solid fill">
            <a:extLst>
              <a:ext uri="{FF2B5EF4-FFF2-40B4-BE49-F238E27FC236}">
                <a16:creationId xmlns:a16="http://schemas.microsoft.com/office/drawing/2014/main" id="{FCEC6DCF-D414-B0FA-E9F2-B8555D074903}"/>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1213165" y="2508736"/>
            <a:ext cx="2190937" cy="2190937"/>
          </a:xfrm>
        </p:spPr>
      </p:pic>
      <p:sp>
        <p:nvSpPr>
          <p:cNvPr id="2" name="Title 1">
            <a:extLst>
              <a:ext uri="{FF2B5EF4-FFF2-40B4-BE49-F238E27FC236}">
                <a16:creationId xmlns:a16="http://schemas.microsoft.com/office/drawing/2014/main" id="{F58872AA-7708-F4A2-8E71-05B970D56055}"/>
              </a:ext>
            </a:extLst>
          </p:cNvPr>
          <p:cNvSpPr>
            <a:spLocks noGrp="1"/>
          </p:cNvSpPr>
          <p:nvPr>
            <p:ph type="title"/>
          </p:nvPr>
        </p:nvSpPr>
        <p:spPr>
          <a:xfrm>
            <a:off x="5569001" y="532537"/>
            <a:ext cx="5728606" cy="506186"/>
          </a:xfrm>
        </p:spPr>
        <p:txBody>
          <a:bodyPr anchor="ctr">
            <a:normAutofit/>
          </a:bodyPr>
          <a:lstStyle/>
          <a:p>
            <a:r>
              <a:rPr lang="en-GB"/>
              <a:t>What we have done well</a:t>
            </a:r>
          </a:p>
        </p:txBody>
      </p:sp>
      <p:sp>
        <p:nvSpPr>
          <p:cNvPr id="4" name="Slide Number Placeholder 3" hidden="1">
            <a:extLst>
              <a:ext uri="{FF2B5EF4-FFF2-40B4-BE49-F238E27FC236}">
                <a16:creationId xmlns:a16="http://schemas.microsoft.com/office/drawing/2014/main" id="{4CED5EBA-9576-75CE-DECD-D10D6E1D5917}"/>
              </a:ext>
            </a:extLst>
          </p:cNvPr>
          <p:cNvSpPr>
            <a:spLocks noGrp="1"/>
          </p:cNvSpPr>
          <p:nvPr>
            <p:ph type="sldNum" sz="quarter" idx="12"/>
          </p:nvPr>
        </p:nvSpPr>
        <p:spPr/>
        <p:txBody>
          <a:bodyPr/>
          <a:lstStyle/>
          <a:p>
            <a:pPr>
              <a:spcAft>
                <a:spcPts val="600"/>
              </a:spcAft>
            </a:pPr>
            <a:fld id="{B1CA9F02-3005-1F45-95E4-EF74BDEEBD2A}" type="slidenum">
              <a:rPr lang="en-US" smtClean="0"/>
              <a:pPr>
                <a:spcAft>
                  <a:spcPts val="600"/>
                </a:spcAft>
              </a:pPr>
              <a:t>15</a:t>
            </a:fld>
            <a:endParaRPr lang="en-US"/>
          </a:p>
        </p:txBody>
      </p:sp>
      <p:graphicFrame>
        <p:nvGraphicFramePr>
          <p:cNvPr id="30" name="Content Placeholder 2">
            <a:extLst>
              <a:ext uri="{FF2B5EF4-FFF2-40B4-BE49-F238E27FC236}">
                <a16:creationId xmlns:a16="http://schemas.microsoft.com/office/drawing/2014/main" id="{093E1185-92C7-A927-C17E-E89AE8E67DD4}"/>
              </a:ext>
            </a:extLst>
          </p:cNvPr>
          <p:cNvGraphicFramePr>
            <a:graphicFrameLocks noGrp="1"/>
          </p:cNvGraphicFramePr>
          <p:nvPr>
            <p:ph sz="half" idx="1"/>
            <p:extLst>
              <p:ext uri="{D42A27DB-BD31-4B8C-83A1-F6EECF244321}">
                <p14:modId xmlns:p14="http://schemas.microsoft.com/office/powerpoint/2010/main" val="3169388640"/>
              </p:ext>
            </p:extLst>
          </p:nvPr>
        </p:nvGraphicFramePr>
        <p:xfrm>
          <a:off x="4961299" y="1053921"/>
          <a:ext cx="7125078" cy="52715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3147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DE017-E252-985E-BBFB-51A0087B90F0}"/>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68335572-176C-7A28-3214-D9E81864E033}"/>
              </a:ext>
            </a:extLst>
          </p:cNvPr>
          <p:cNvGraphicFramePr>
            <a:graphicFrameLocks noGrp="1"/>
          </p:cNvGraphicFramePr>
          <p:nvPr>
            <p:ph sz="quarter" idx="13"/>
            <p:extLst>
              <p:ext uri="{D42A27DB-BD31-4B8C-83A1-F6EECF244321}">
                <p14:modId xmlns:p14="http://schemas.microsoft.com/office/powerpoint/2010/main" val="2518398364"/>
              </p:ext>
            </p:extLst>
          </p:nvPr>
        </p:nvGraphicFramePr>
        <p:xfrm>
          <a:off x="776287" y="2088099"/>
          <a:ext cx="10577512" cy="4625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800A1EA0-8A00-CECB-359B-7C28AC10C645}"/>
              </a:ext>
            </a:extLst>
          </p:cNvPr>
          <p:cNvSpPr>
            <a:spLocks noGrp="1"/>
          </p:cNvSpPr>
          <p:nvPr>
            <p:ph type="title"/>
          </p:nvPr>
        </p:nvSpPr>
        <p:spPr/>
        <p:txBody>
          <a:bodyPr/>
          <a:lstStyle/>
          <a:p>
            <a:r>
              <a:rPr lang="en-GB" dirty="0"/>
              <a:t>Conclusion &amp; Recommendations</a:t>
            </a:r>
          </a:p>
        </p:txBody>
      </p:sp>
      <p:sp>
        <p:nvSpPr>
          <p:cNvPr id="4" name="TextBox 3">
            <a:extLst>
              <a:ext uri="{FF2B5EF4-FFF2-40B4-BE49-F238E27FC236}">
                <a16:creationId xmlns:a16="http://schemas.microsoft.com/office/drawing/2014/main" id="{DC2ABC90-DC90-D5D2-EAD2-C1887DB98154}"/>
              </a:ext>
            </a:extLst>
          </p:cNvPr>
          <p:cNvSpPr txBox="1"/>
          <p:nvPr/>
        </p:nvSpPr>
        <p:spPr>
          <a:xfrm>
            <a:off x="666750" y="1218572"/>
            <a:ext cx="11525250" cy="736805"/>
          </a:xfrm>
          <a:prstGeom prst="rect">
            <a:avLst/>
          </a:prstGeom>
          <a:noFill/>
        </p:spPr>
        <p:txBody>
          <a:bodyPr wrap="square">
            <a:spAutoFit/>
          </a:bodyPr>
          <a:lstStyle/>
          <a:p>
            <a:pPr>
              <a:lnSpc>
                <a:spcPct val="120000"/>
              </a:lnSpc>
            </a:pPr>
            <a:r>
              <a:rPr lang="en-GB" sz="1200" dirty="0">
                <a:solidFill>
                  <a:schemeClr val="bg1"/>
                </a:solidFill>
              </a:rPr>
              <a:t>The 2025/26 data has shown mixed results with much of the data showing negative changes. </a:t>
            </a:r>
          </a:p>
          <a:p>
            <a:pPr>
              <a:lnSpc>
                <a:spcPct val="120000"/>
              </a:lnSpc>
            </a:pPr>
            <a:r>
              <a:rPr lang="en-GB" sz="1200" dirty="0">
                <a:solidFill>
                  <a:schemeClr val="bg1"/>
                </a:solidFill>
              </a:rPr>
              <a:t>Whilst it is noted that there are areas for improvement, in 2026/27 it’s important to contextualise the organisational closure and the impact this is having on colleagues</a:t>
            </a:r>
          </a:p>
          <a:p>
            <a:pPr>
              <a:lnSpc>
                <a:spcPct val="120000"/>
              </a:lnSpc>
            </a:pPr>
            <a:r>
              <a:rPr lang="en-GB" sz="1200" dirty="0">
                <a:solidFill>
                  <a:schemeClr val="bg1"/>
                </a:solidFill>
              </a:rPr>
              <a:t>Our focus is now on safe transition and closure, ensuring colleagues have an equitable experience, enabled by the delivery of the following overarching actions:</a:t>
            </a:r>
          </a:p>
        </p:txBody>
      </p:sp>
    </p:spTree>
    <p:extLst>
      <p:ext uri="{BB962C8B-B14F-4D97-AF65-F5344CB8AC3E}">
        <p14:creationId xmlns:p14="http://schemas.microsoft.com/office/powerpoint/2010/main" val="321973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A486E-32EB-29EE-46CD-77B1ECACF1C6}"/>
            </a:ext>
          </a:extLst>
        </p:cNvPr>
        <p:cNvGrpSpPr/>
        <p:nvPr/>
      </p:nvGrpSpPr>
      <p:grpSpPr>
        <a:xfrm>
          <a:off x="0" y="0"/>
          <a:ext cx="0" cy="0"/>
          <a:chOff x="0" y="0"/>
          <a:chExt cx="0" cy="0"/>
        </a:xfrm>
      </p:grpSpPr>
      <p:sp>
        <p:nvSpPr>
          <p:cNvPr id="15" name="Text Placeholder 3">
            <a:extLst>
              <a:ext uri="{FF2B5EF4-FFF2-40B4-BE49-F238E27FC236}">
                <a16:creationId xmlns:a16="http://schemas.microsoft.com/office/drawing/2014/main" id="{89121C72-2AE4-5518-162F-6E847A9615CD}"/>
              </a:ext>
            </a:extLst>
          </p:cNvPr>
          <p:cNvSpPr>
            <a:spLocks noGrp="1"/>
          </p:cNvSpPr>
          <p:nvPr>
            <p:ph type="body" sz="quarter" idx="13"/>
          </p:nvPr>
        </p:nvSpPr>
        <p:spPr>
          <a:xfrm>
            <a:off x="659529" y="3211555"/>
            <a:ext cx="3528604" cy="1077686"/>
          </a:xfrm>
        </p:spPr>
        <p:txBody>
          <a:bodyPr>
            <a:noAutofit/>
          </a:bodyPr>
          <a:lstStyle/>
          <a:p>
            <a:r>
              <a:rPr lang="en-GB" sz="3600"/>
              <a:t>The Workforce Race Equality Standard (WRES)</a:t>
            </a:r>
            <a:endParaRPr lang="en-US" sz="3600"/>
          </a:p>
        </p:txBody>
      </p:sp>
      <p:sp>
        <p:nvSpPr>
          <p:cNvPr id="3" name="Title 2">
            <a:extLst>
              <a:ext uri="{FF2B5EF4-FFF2-40B4-BE49-F238E27FC236}">
                <a16:creationId xmlns:a16="http://schemas.microsoft.com/office/drawing/2014/main" id="{5B83FF00-D1D3-9E66-0F6A-FD55C3C4B61C}"/>
              </a:ext>
            </a:extLst>
          </p:cNvPr>
          <p:cNvSpPr>
            <a:spLocks noGrp="1"/>
          </p:cNvSpPr>
          <p:nvPr>
            <p:ph type="title"/>
          </p:nvPr>
        </p:nvSpPr>
        <p:spPr>
          <a:xfrm>
            <a:off x="5625193" y="579664"/>
            <a:ext cx="5728606" cy="506186"/>
          </a:xfrm>
        </p:spPr>
        <p:txBody>
          <a:bodyPr anchor="ctr">
            <a:normAutofit/>
          </a:bodyPr>
          <a:lstStyle/>
          <a:p>
            <a:pPr algn="ctr"/>
            <a:r>
              <a:rPr lang="en-GB" sz="3200" dirty="0"/>
              <a:t>Background and Context</a:t>
            </a:r>
            <a:endParaRPr lang="en-US" sz="3200" dirty="0"/>
          </a:p>
        </p:txBody>
      </p:sp>
      <p:graphicFrame>
        <p:nvGraphicFramePr>
          <p:cNvPr id="9" name="Content Placeholder 5">
            <a:extLst>
              <a:ext uri="{FF2B5EF4-FFF2-40B4-BE49-F238E27FC236}">
                <a16:creationId xmlns:a16="http://schemas.microsoft.com/office/drawing/2014/main" id="{8AF89D8D-77D4-A42D-2E6D-C2314860D255}"/>
              </a:ext>
            </a:extLst>
          </p:cNvPr>
          <p:cNvGraphicFramePr>
            <a:graphicFrameLocks noGrp="1"/>
          </p:cNvGraphicFramePr>
          <p:nvPr>
            <p:ph sz="half" idx="1"/>
            <p:extLst>
              <p:ext uri="{D42A27DB-BD31-4B8C-83A1-F6EECF244321}">
                <p14:modId xmlns:p14="http://schemas.microsoft.com/office/powerpoint/2010/main" val="2902452459"/>
              </p:ext>
            </p:extLst>
          </p:nvPr>
        </p:nvGraphicFramePr>
        <p:xfrm>
          <a:off x="5625193" y="1698171"/>
          <a:ext cx="5728607" cy="4478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hidden="1">
            <a:extLst>
              <a:ext uri="{FF2B5EF4-FFF2-40B4-BE49-F238E27FC236}">
                <a16:creationId xmlns:a16="http://schemas.microsoft.com/office/drawing/2014/main" id="{C68DD6B5-1596-C62D-9AE9-460803CC9329}"/>
              </a:ext>
            </a:extLst>
          </p:cNvPr>
          <p:cNvSpPr>
            <a:spLocks noGrp="1"/>
          </p:cNvSpPr>
          <p:nvPr>
            <p:ph type="sldNum" sz="quarter" idx="12"/>
          </p:nvPr>
        </p:nvSpPr>
        <p:spPr/>
        <p:txBody>
          <a:bodyPr/>
          <a:lstStyle/>
          <a:p>
            <a:pPr>
              <a:spcAft>
                <a:spcPts val="600"/>
              </a:spcAft>
            </a:pPr>
            <a:fld id="{B1CA9F02-3005-1F45-95E4-EF74BDEEBD2A}" type="slidenum">
              <a:rPr lang="en-US" smtClean="0"/>
              <a:pPr>
                <a:spcAft>
                  <a:spcPts val="600"/>
                </a:spcAft>
              </a:pPr>
              <a:t>2</a:t>
            </a:fld>
            <a:endParaRPr lang="en-US"/>
          </a:p>
        </p:txBody>
      </p:sp>
    </p:spTree>
    <p:extLst>
      <p:ext uri="{BB962C8B-B14F-4D97-AF65-F5344CB8AC3E}">
        <p14:creationId xmlns:p14="http://schemas.microsoft.com/office/powerpoint/2010/main" val="721856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3D1423D-C53C-6671-0A77-D976F2D1754D}"/>
              </a:ext>
            </a:extLst>
          </p:cNvPr>
          <p:cNvSpPr>
            <a:spLocks noGrp="1"/>
          </p:cNvSpPr>
          <p:nvPr>
            <p:ph sz="quarter" idx="13"/>
          </p:nvPr>
        </p:nvSpPr>
        <p:spPr>
          <a:xfrm>
            <a:off x="775608" y="1698172"/>
            <a:ext cx="6251726" cy="4508954"/>
          </a:xfrm>
        </p:spPr>
        <p:txBody>
          <a:bodyPr vert="horz" lIns="0" tIns="0" rIns="0" bIns="0" rtlCol="0" anchor="t">
            <a:normAutofit/>
          </a:bodyPr>
          <a:lstStyle/>
          <a:p>
            <a:pPr>
              <a:lnSpc>
                <a:spcPct val="90000"/>
              </a:lnSpc>
            </a:pPr>
            <a:r>
              <a:rPr lang="en-US" sz="2000"/>
              <a:t>NECS has a clear ambition to advance our commitment to equality, diversity, and inclusion – ensuring that all our people have fair access to opportunities and support</a:t>
            </a:r>
          </a:p>
          <a:p>
            <a:pPr>
              <a:lnSpc>
                <a:spcPct val="90000"/>
              </a:lnSpc>
            </a:pPr>
            <a:r>
              <a:rPr lang="en-US" sz="2000" dirty="0"/>
              <a:t>Whilst there is no mandatory requirement for CSUs to undertake the WRES, NECS are committed to monitoring and </a:t>
            </a:r>
            <a:r>
              <a:rPr lang="en-US" sz="2000" dirty="0" err="1"/>
              <a:t>analysing</a:t>
            </a:r>
            <a:r>
              <a:rPr lang="en-US" sz="2000" dirty="0"/>
              <a:t> our data against the WRES indicators to ensure openness and transparency</a:t>
            </a:r>
            <a:endParaRPr lang="en-US" sz="2000" dirty="0">
              <a:cs typeface="Arial"/>
            </a:endParaRPr>
          </a:p>
          <a:p>
            <a:pPr>
              <a:lnSpc>
                <a:spcPct val="90000"/>
              </a:lnSpc>
            </a:pPr>
            <a:r>
              <a:rPr lang="en-US" sz="2000" dirty="0"/>
              <a:t>NECS have completed a WRES report since 2016 with the aim of making improvements against the </a:t>
            </a:r>
            <a:r>
              <a:rPr lang="en-US" sz="2000"/>
              <a:t>nine indicators</a:t>
            </a:r>
            <a:r>
              <a:rPr lang="en-US" sz="2000" dirty="0"/>
              <a:t> and continue to do so in demonstration of addressing any race equality concerns</a:t>
            </a:r>
            <a:endParaRPr lang="en-US" sz="2000" dirty="0">
              <a:cs typeface="Arial"/>
            </a:endParaRPr>
          </a:p>
        </p:txBody>
      </p:sp>
      <p:sp>
        <p:nvSpPr>
          <p:cNvPr id="3" name="Title 2">
            <a:extLst>
              <a:ext uri="{FF2B5EF4-FFF2-40B4-BE49-F238E27FC236}">
                <a16:creationId xmlns:a16="http://schemas.microsoft.com/office/drawing/2014/main" id="{86EE9857-2D94-C137-FFB7-A77B53C0068D}"/>
              </a:ext>
            </a:extLst>
          </p:cNvPr>
          <p:cNvSpPr>
            <a:spLocks noGrp="1"/>
          </p:cNvSpPr>
          <p:nvPr>
            <p:ph type="title"/>
          </p:nvPr>
        </p:nvSpPr>
        <p:spPr>
          <a:xfrm>
            <a:off x="1505856" y="579664"/>
            <a:ext cx="5521477" cy="506186"/>
          </a:xfrm>
        </p:spPr>
        <p:txBody>
          <a:bodyPr anchor="ctr">
            <a:normAutofit/>
          </a:bodyPr>
          <a:lstStyle/>
          <a:p>
            <a:pPr algn="ctr"/>
            <a:r>
              <a:rPr lang="en-GB" dirty="0"/>
              <a:t>Introduction</a:t>
            </a:r>
            <a:endParaRPr lang="en-US" dirty="0"/>
          </a:p>
        </p:txBody>
      </p:sp>
      <p:sp>
        <p:nvSpPr>
          <p:cNvPr id="7" name="Slide Number Placeholder 6" hidden="1">
            <a:extLst>
              <a:ext uri="{FF2B5EF4-FFF2-40B4-BE49-F238E27FC236}">
                <a16:creationId xmlns:a16="http://schemas.microsoft.com/office/drawing/2014/main" id="{DA802B25-DC6A-B01A-08CE-A45D90C4A431}"/>
              </a:ext>
            </a:extLst>
          </p:cNvPr>
          <p:cNvSpPr>
            <a:spLocks noGrp="1"/>
          </p:cNvSpPr>
          <p:nvPr>
            <p:ph type="sldNum" sz="quarter" idx="12"/>
          </p:nvPr>
        </p:nvSpPr>
        <p:spPr/>
        <p:txBody>
          <a:bodyPr/>
          <a:lstStyle/>
          <a:p>
            <a:pPr>
              <a:spcAft>
                <a:spcPts val="600"/>
              </a:spcAft>
            </a:pPr>
            <a:fld id="{B1CA9F02-3005-1F45-95E4-EF74BDEEBD2A}" type="slidenum">
              <a:rPr lang="en-US" smtClean="0"/>
              <a:pPr>
                <a:spcAft>
                  <a:spcPts val="600"/>
                </a:spcAft>
              </a:pPr>
              <a:t>3</a:t>
            </a:fld>
            <a:endParaRPr lang="en-US"/>
          </a:p>
        </p:txBody>
      </p:sp>
      <p:pic>
        <p:nvPicPr>
          <p:cNvPr id="2" name="Content Placeholder 4" descr="Bullseye outline">
            <a:extLst>
              <a:ext uri="{FF2B5EF4-FFF2-40B4-BE49-F238E27FC236}">
                <a16:creationId xmlns:a16="http://schemas.microsoft.com/office/drawing/2014/main" id="{54821787-9FC5-CFE6-0412-8E295F09BDF5}"/>
              </a:ext>
            </a:extLst>
          </p:cNvPr>
          <p:cNvPicPr>
            <a:picLocks noGrp="1" noChangeAspect="1"/>
          </p:cNvPicPr>
          <p:nvPr>
            <p:ph sz="half" idx="2"/>
          </p:nvPr>
        </p:nvPicPr>
        <p:blipFill>
          <a:blip>
            <a:extLst>
              <a:ext uri="{96DAC541-7B7A-43D3-8B79-37D633B846F1}">
                <asvg:svgBlip xmlns:asvg="http://schemas.microsoft.com/office/drawing/2016/SVG/main" r:embed="rId3"/>
              </a:ext>
            </a:extLst>
          </a:blip>
          <a:stretch>
            <a:fillRect/>
          </a:stretch>
        </p:blipFill>
        <p:spPr>
          <a:xfrm>
            <a:off x="8574833" y="1698172"/>
            <a:ext cx="2841559" cy="2841559"/>
          </a:xfrm>
        </p:spPr>
      </p:pic>
    </p:spTree>
    <p:extLst>
      <p:ext uri="{BB962C8B-B14F-4D97-AF65-F5344CB8AC3E}">
        <p14:creationId xmlns:p14="http://schemas.microsoft.com/office/powerpoint/2010/main" val="980962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566852-9B89-3C9B-45F5-0E4476E1032C}"/>
              </a:ext>
            </a:extLst>
          </p:cNvPr>
          <p:cNvSpPr>
            <a:spLocks noGrp="1"/>
          </p:cNvSpPr>
          <p:nvPr>
            <p:ph sz="half" idx="1"/>
          </p:nvPr>
        </p:nvSpPr>
        <p:spPr>
          <a:xfrm>
            <a:off x="5044146" y="1115445"/>
            <a:ext cx="6859095" cy="5448299"/>
          </a:xfrm>
        </p:spPr>
        <p:txBody>
          <a:bodyPr>
            <a:normAutofit fontScale="55000" lnSpcReduction="20000"/>
          </a:bodyPr>
          <a:lstStyle/>
          <a:p>
            <a:pPr>
              <a:lnSpc>
                <a:spcPct val="120000"/>
              </a:lnSpc>
            </a:pPr>
            <a:r>
              <a:rPr lang="en-GB" sz="2900" dirty="0">
                <a:latin typeface="Arial" panose="020B0604020202020204" pitchFamily="34" charset="0"/>
                <a:cs typeface="Arial" panose="020B0604020202020204" pitchFamily="34" charset="0"/>
              </a:rPr>
              <a:t>As of 31 March 2026, the workforce comprised:</a:t>
            </a:r>
          </a:p>
          <a:p>
            <a:pPr lvl="1">
              <a:lnSpc>
                <a:spcPct val="120000"/>
              </a:lnSpc>
              <a:spcBef>
                <a:spcPts val="0"/>
              </a:spcBef>
              <a:spcAft>
                <a:spcPts val="0"/>
              </a:spcAft>
            </a:pPr>
            <a:r>
              <a:rPr lang="en-GB" b="1" dirty="0">
                <a:latin typeface="Arial" panose="020B0604020202020204" pitchFamily="34" charset="0"/>
                <a:cs typeface="Arial" panose="020B0604020202020204" pitchFamily="34" charset="0"/>
              </a:rPr>
              <a:t>14.1% </a:t>
            </a:r>
            <a:r>
              <a:rPr lang="en-GB" dirty="0">
                <a:latin typeface="Arial" panose="020B0604020202020204" pitchFamily="34" charset="0"/>
                <a:cs typeface="Arial" panose="020B0604020202020204" pitchFamily="34" charset="0"/>
              </a:rPr>
              <a:t>colleagues from </a:t>
            </a:r>
            <a:r>
              <a:rPr lang="en-GB" b="1" dirty="0">
                <a:latin typeface="Arial" panose="020B0604020202020204" pitchFamily="34" charset="0"/>
                <a:cs typeface="Arial" panose="020B0604020202020204" pitchFamily="34" charset="0"/>
              </a:rPr>
              <a:t>ethnically diverse groups </a:t>
            </a:r>
            <a:r>
              <a:rPr lang="en-GB" dirty="0">
                <a:latin typeface="Arial" panose="020B0604020202020204" pitchFamily="34" charset="0"/>
                <a:cs typeface="Arial" panose="020B0604020202020204" pitchFamily="34" charset="0"/>
              </a:rPr>
              <a:t>(151 individuals), formerly referred to as black &amp; minority ethnic (BME)</a:t>
            </a:r>
          </a:p>
          <a:p>
            <a:pPr lvl="1">
              <a:lnSpc>
                <a:spcPct val="120000"/>
              </a:lnSpc>
              <a:spcBef>
                <a:spcPts val="0"/>
              </a:spcBef>
              <a:spcAft>
                <a:spcPts val="0"/>
              </a:spcAft>
            </a:pPr>
            <a:r>
              <a:rPr lang="en-GB" b="1" dirty="0">
                <a:latin typeface="Arial" panose="020B0604020202020204" pitchFamily="34" charset="0"/>
                <a:cs typeface="Arial" panose="020B0604020202020204" pitchFamily="34" charset="0"/>
              </a:rPr>
              <a:t>81.2% white</a:t>
            </a:r>
            <a:r>
              <a:rPr lang="en-GB" dirty="0">
                <a:latin typeface="Arial" panose="020B0604020202020204" pitchFamily="34" charset="0"/>
                <a:cs typeface="Arial" panose="020B0604020202020204" pitchFamily="34" charset="0"/>
              </a:rPr>
              <a:t> colleagues (868 individuals) </a:t>
            </a:r>
          </a:p>
          <a:p>
            <a:pPr lvl="1">
              <a:lnSpc>
                <a:spcPct val="120000"/>
              </a:lnSpc>
              <a:spcBef>
                <a:spcPts val="0"/>
              </a:spcBef>
              <a:spcAft>
                <a:spcPts val="0"/>
              </a:spcAft>
            </a:pPr>
            <a:r>
              <a:rPr lang="en-GB" b="1" dirty="0">
                <a:latin typeface="Arial" panose="020B0604020202020204" pitchFamily="34" charset="0"/>
                <a:cs typeface="Arial" panose="020B0604020202020204" pitchFamily="34" charset="0"/>
              </a:rPr>
              <a:t>4.7% undisclosed</a:t>
            </a:r>
            <a:r>
              <a:rPr lang="en-GB" dirty="0">
                <a:latin typeface="Arial" panose="020B0604020202020204" pitchFamily="34" charset="0"/>
                <a:cs typeface="Arial" panose="020B0604020202020204" pitchFamily="34" charset="0"/>
              </a:rPr>
              <a:t> ethnicity status colleagues (50 individuals)</a:t>
            </a:r>
          </a:p>
          <a:p>
            <a:pPr>
              <a:lnSpc>
                <a:spcPct val="120000"/>
              </a:lnSpc>
            </a:pPr>
            <a:r>
              <a:rPr lang="en-GB" sz="2900" dirty="0">
                <a:latin typeface="Arial" panose="020B0604020202020204" pitchFamily="34" charset="0"/>
                <a:cs typeface="Arial" panose="020B0604020202020204" pitchFamily="34" charset="0"/>
              </a:rPr>
              <a:t>The 2025/26 data shows a marginal </a:t>
            </a:r>
            <a:r>
              <a:rPr lang="en-GB" sz="2900" b="1" dirty="0">
                <a:latin typeface="Arial" panose="020B0604020202020204" pitchFamily="34" charset="0"/>
                <a:cs typeface="Arial" panose="020B0604020202020204" pitchFamily="34" charset="0"/>
              </a:rPr>
              <a:t>0.6% increase </a:t>
            </a:r>
            <a:r>
              <a:rPr lang="en-GB" sz="2900" dirty="0">
                <a:latin typeface="Arial" panose="020B0604020202020204" pitchFamily="34" charset="0"/>
                <a:cs typeface="Arial" panose="020B0604020202020204" pitchFamily="34" charset="0"/>
              </a:rPr>
              <a:t>in colleagues from </a:t>
            </a:r>
            <a:r>
              <a:rPr lang="en-GB" sz="2900" b="1" dirty="0">
                <a:latin typeface="Arial" panose="020B0604020202020204" pitchFamily="34" charset="0"/>
                <a:cs typeface="Arial" panose="020B0604020202020204" pitchFamily="34" charset="0"/>
              </a:rPr>
              <a:t>ethnically diverse groups </a:t>
            </a:r>
            <a:r>
              <a:rPr lang="en-GB" sz="2900" dirty="0">
                <a:latin typeface="Arial" panose="020B0604020202020204" pitchFamily="34" charset="0"/>
                <a:cs typeface="Arial" panose="020B0604020202020204" pitchFamily="34" charset="0"/>
              </a:rPr>
              <a:t>since 2024/25, all within Bands 1-8b</a:t>
            </a:r>
          </a:p>
          <a:p>
            <a:pPr>
              <a:lnSpc>
                <a:spcPct val="120000"/>
              </a:lnSpc>
            </a:pPr>
            <a:r>
              <a:rPr lang="en-GB" sz="2900" b="1" dirty="0">
                <a:latin typeface="Arial" panose="020B0604020202020204" pitchFamily="34" charset="0"/>
                <a:cs typeface="Arial" panose="020B0604020202020204" pitchFamily="34" charset="0"/>
              </a:rPr>
              <a:t>White applicants </a:t>
            </a:r>
            <a:r>
              <a:rPr lang="en-GB" sz="2900" dirty="0">
                <a:latin typeface="Arial" panose="020B0604020202020204" pitchFamily="34" charset="0"/>
                <a:cs typeface="Arial" panose="020B0604020202020204" pitchFamily="34" charset="0"/>
              </a:rPr>
              <a:t>were slightly </a:t>
            </a:r>
            <a:r>
              <a:rPr lang="en-GB" sz="2900" b="1" dirty="0">
                <a:latin typeface="Arial" panose="020B0604020202020204" pitchFamily="34" charset="0"/>
                <a:cs typeface="Arial" panose="020B0604020202020204" pitchFamily="34" charset="0"/>
              </a:rPr>
              <a:t>more likely to be appointed </a:t>
            </a:r>
            <a:r>
              <a:rPr lang="en-GB" sz="2900" dirty="0">
                <a:latin typeface="Arial" panose="020B0604020202020204" pitchFamily="34" charset="0"/>
                <a:cs typeface="Arial" panose="020B0604020202020204" pitchFamily="34" charset="0"/>
              </a:rPr>
              <a:t>from shortlisting than ethnically diverse applicants (1.25). This represents a 2.91 change from 2024/25 (4.16)</a:t>
            </a:r>
          </a:p>
          <a:p>
            <a:pPr>
              <a:lnSpc>
                <a:spcPct val="120000"/>
              </a:lnSpc>
            </a:pPr>
            <a:r>
              <a:rPr lang="en-GB" sz="2900" b="1" dirty="0">
                <a:latin typeface="Arial" panose="020B0604020202020204" pitchFamily="34" charset="0"/>
                <a:cs typeface="Arial" panose="020B0604020202020204" pitchFamily="34" charset="0"/>
              </a:rPr>
              <a:t>Ethnically diverse </a:t>
            </a:r>
            <a:r>
              <a:rPr lang="en-GB" sz="2900" dirty="0">
                <a:latin typeface="Arial" panose="020B0604020202020204" pitchFamily="34" charset="0"/>
                <a:cs typeface="Arial" panose="020B0604020202020204" pitchFamily="34" charset="0"/>
              </a:rPr>
              <a:t>colleagues were </a:t>
            </a:r>
            <a:r>
              <a:rPr lang="en-GB" sz="2900" b="1" dirty="0">
                <a:latin typeface="Arial" panose="020B0604020202020204" pitchFamily="34" charset="0"/>
                <a:cs typeface="Arial" panose="020B0604020202020204" pitchFamily="34" charset="0"/>
              </a:rPr>
              <a:t>more likely </a:t>
            </a:r>
            <a:r>
              <a:rPr lang="en-GB" sz="2900" dirty="0">
                <a:latin typeface="Arial" panose="020B0604020202020204" pitchFamily="34" charset="0"/>
                <a:cs typeface="Arial" panose="020B0604020202020204" pitchFamily="34" charset="0"/>
              </a:rPr>
              <a:t>(2.87) to enter the formal </a:t>
            </a:r>
            <a:r>
              <a:rPr lang="en-GB" sz="2900" b="1" dirty="0">
                <a:latin typeface="Arial" panose="020B0604020202020204" pitchFamily="34" charset="0"/>
                <a:cs typeface="Arial" panose="020B0604020202020204" pitchFamily="34" charset="0"/>
              </a:rPr>
              <a:t>disciplinary process </a:t>
            </a:r>
            <a:r>
              <a:rPr lang="en-GB" sz="2900" dirty="0">
                <a:latin typeface="Arial" panose="020B0604020202020204" pitchFamily="34" charset="0"/>
                <a:cs typeface="Arial" panose="020B0604020202020204" pitchFamily="34" charset="0"/>
              </a:rPr>
              <a:t>than white colleagues. This shows a </a:t>
            </a:r>
            <a:r>
              <a:rPr lang="en-GB" sz="2900" b="1" dirty="0">
                <a:latin typeface="Arial" panose="020B0604020202020204" pitchFamily="34" charset="0"/>
                <a:cs typeface="Arial" panose="020B0604020202020204" pitchFamily="34" charset="0"/>
              </a:rPr>
              <a:t>negative change </a:t>
            </a:r>
            <a:r>
              <a:rPr lang="en-GB" sz="2900" dirty="0">
                <a:latin typeface="Arial" panose="020B0604020202020204" pitchFamily="34" charset="0"/>
                <a:cs typeface="Arial" panose="020B0604020202020204" pitchFamily="34" charset="0"/>
              </a:rPr>
              <a:t>from 2024/25, where </a:t>
            </a:r>
            <a:r>
              <a:rPr lang="en-GB" sz="2900" b="1" dirty="0">
                <a:latin typeface="Arial" panose="020B0604020202020204" pitchFamily="34" charset="0"/>
                <a:cs typeface="Arial" panose="020B0604020202020204" pitchFamily="34" charset="0"/>
              </a:rPr>
              <a:t>ethnically diverse </a:t>
            </a:r>
            <a:r>
              <a:rPr lang="en-GB" sz="2900" dirty="0">
                <a:latin typeface="Arial" panose="020B0604020202020204" pitchFamily="34" charset="0"/>
                <a:cs typeface="Arial" panose="020B0604020202020204" pitchFamily="34" charset="0"/>
              </a:rPr>
              <a:t>colleagues were </a:t>
            </a:r>
            <a:r>
              <a:rPr lang="en-GB" sz="2900" b="1" dirty="0">
                <a:latin typeface="Arial" panose="020B0604020202020204" pitchFamily="34" charset="0"/>
                <a:cs typeface="Arial" panose="020B0604020202020204" pitchFamily="34" charset="0"/>
              </a:rPr>
              <a:t>less likely </a:t>
            </a:r>
            <a:r>
              <a:rPr lang="en-GB" sz="2900" dirty="0">
                <a:latin typeface="Arial" panose="020B0604020202020204" pitchFamily="34" charset="0"/>
                <a:cs typeface="Arial" panose="020B0604020202020204" pitchFamily="34" charset="0"/>
              </a:rPr>
              <a:t>to enter the disciplinary process (0.88).</a:t>
            </a:r>
          </a:p>
          <a:p>
            <a:pPr>
              <a:lnSpc>
                <a:spcPct val="120000"/>
              </a:lnSpc>
            </a:pPr>
            <a:r>
              <a:rPr lang="en-GB" sz="2900" dirty="0">
                <a:latin typeface="Arial" panose="020B0604020202020204" pitchFamily="34" charset="0"/>
                <a:cs typeface="Arial" panose="020B0604020202020204" pitchFamily="34" charset="0"/>
              </a:rPr>
              <a:t>In 2025/26, the likelihood of </a:t>
            </a:r>
            <a:r>
              <a:rPr lang="en-GB" sz="2900" b="1" dirty="0">
                <a:latin typeface="Arial" panose="020B0604020202020204" pitchFamily="34" charset="0"/>
                <a:cs typeface="Arial" panose="020B0604020202020204" pitchFamily="34" charset="0"/>
              </a:rPr>
              <a:t>ethnically diverse </a:t>
            </a:r>
            <a:r>
              <a:rPr lang="en-GB" sz="2900" dirty="0">
                <a:latin typeface="Arial" panose="020B0604020202020204" pitchFamily="34" charset="0"/>
                <a:cs typeface="Arial" panose="020B0604020202020204" pitchFamily="34" charset="0"/>
              </a:rPr>
              <a:t>colleagues accessing </a:t>
            </a:r>
            <a:r>
              <a:rPr lang="en-GB" sz="2900" b="1" dirty="0">
                <a:latin typeface="Arial" panose="020B0604020202020204" pitchFamily="34" charset="0"/>
                <a:cs typeface="Arial" panose="020B0604020202020204" pitchFamily="34" charset="0"/>
              </a:rPr>
              <a:t>non-mandatory training and CPD </a:t>
            </a:r>
            <a:r>
              <a:rPr lang="en-GB" sz="2900" dirty="0">
                <a:latin typeface="Arial" panose="020B0604020202020204" pitchFamily="34" charset="0"/>
                <a:cs typeface="Arial" panose="020B0604020202020204" pitchFamily="34" charset="0"/>
              </a:rPr>
              <a:t>(1.25) has marginally </a:t>
            </a:r>
            <a:r>
              <a:rPr lang="en-GB" sz="2900" b="1" dirty="0">
                <a:latin typeface="Arial" panose="020B0604020202020204" pitchFamily="34" charset="0"/>
                <a:cs typeface="Arial" panose="020B0604020202020204" pitchFamily="34" charset="0"/>
              </a:rPr>
              <a:t>reduced</a:t>
            </a:r>
            <a:r>
              <a:rPr lang="en-GB" sz="2900" dirty="0">
                <a:latin typeface="Arial" panose="020B0604020202020204" pitchFamily="34" charset="0"/>
                <a:cs typeface="Arial" panose="020B0604020202020204" pitchFamily="34" charset="0"/>
              </a:rPr>
              <a:t> since 2024/25, with white colleagues slightly more likely to access training that ethnically diverse groups.</a:t>
            </a:r>
          </a:p>
        </p:txBody>
      </p:sp>
      <p:sp>
        <p:nvSpPr>
          <p:cNvPr id="5" name="Text Placeholder 4">
            <a:extLst>
              <a:ext uri="{FF2B5EF4-FFF2-40B4-BE49-F238E27FC236}">
                <a16:creationId xmlns:a16="http://schemas.microsoft.com/office/drawing/2014/main" id="{C7159144-055E-5C22-DC42-85F5CC029819}"/>
              </a:ext>
            </a:extLst>
          </p:cNvPr>
          <p:cNvSpPr>
            <a:spLocks noGrp="1"/>
          </p:cNvSpPr>
          <p:nvPr>
            <p:ph type="body" sz="quarter" idx="13"/>
          </p:nvPr>
        </p:nvSpPr>
        <p:spPr/>
        <p:txBody>
          <a:bodyPr>
            <a:normAutofit/>
          </a:bodyPr>
          <a:lstStyle/>
          <a:p>
            <a:pPr algn="ctr"/>
            <a:r>
              <a:rPr lang="en-GB" sz="4400"/>
              <a:t>Key Findings </a:t>
            </a:r>
          </a:p>
        </p:txBody>
      </p:sp>
      <p:sp>
        <p:nvSpPr>
          <p:cNvPr id="4" name="Footer Placeholder 3">
            <a:extLst>
              <a:ext uri="{FF2B5EF4-FFF2-40B4-BE49-F238E27FC236}">
                <a16:creationId xmlns:a16="http://schemas.microsoft.com/office/drawing/2014/main" id="{A80C4C3C-BD13-FEB8-9ECB-FE25007CEB79}"/>
              </a:ext>
            </a:extLst>
          </p:cNvPr>
          <p:cNvSpPr>
            <a:spLocks noGrp="1"/>
          </p:cNvSpPr>
          <p:nvPr>
            <p:ph type="ftr" sz="quarter" idx="14"/>
          </p:nvPr>
        </p:nvSpPr>
        <p:spPr/>
        <p:txBody>
          <a:bodyPr/>
          <a:lstStyle/>
          <a:p>
            <a:br>
              <a:rPr lang="en-US"/>
            </a:br>
            <a:br>
              <a:rPr lang="en-US"/>
            </a:br>
            <a:r>
              <a:rPr lang="en-US"/>
              <a:t>Official</a:t>
            </a:r>
          </a:p>
        </p:txBody>
      </p:sp>
      <p:sp>
        <p:nvSpPr>
          <p:cNvPr id="8" name="Text Placeholder 4">
            <a:extLst>
              <a:ext uri="{FF2B5EF4-FFF2-40B4-BE49-F238E27FC236}">
                <a16:creationId xmlns:a16="http://schemas.microsoft.com/office/drawing/2014/main" id="{4787C144-54D0-85AB-D4D6-8FFB7638F240}"/>
              </a:ext>
            </a:extLst>
          </p:cNvPr>
          <p:cNvSpPr txBox="1">
            <a:spLocks/>
          </p:cNvSpPr>
          <p:nvPr/>
        </p:nvSpPr>
        <p:spPr>
          <a:xfrm>
            <a:off x="5225144" y="296776"/>
            <a:ext cx="5792446" cy="606878"/>
          </a:xfrm>
          <a:prstGeom prst="rect">
            <a:avLst/>
          </a:prstGeom>
        </p:spPr>
        <p:txBody>
          <a:bodyPr vert="horz" lIns="0" tIns="0" rIns="0" bIns="46800" rtlCol="0" anchor="b">
            <a:normAutofit/>
          </a:bodyPr>
          <a:lstStyle>
            <a:lvl1pPr marL="0" indent="0" algn="l" defTabSz="914400" rtl="0" eaLnBrk="1" latinLnBrk="0" hangingPunct="1">
              <a:lnSpc>
                <a:spcPct val="100000"/>
              </a:lnSpc>
              <a:spcBef>
                <a:spcPts val="1000"/>
              </a:spcBef>
              <a:spcAft>
                <a:spcPts val="600"/>
              </a:spcAft>
              <a:buClr>
                <a:schemeClr val="accent2"/>
              </a:buClr>
              <a:buFont typeface="Arial" panose="020B0604020202020204" pitchFamily="34" charset="0"/>
              <a:buNone/>
              <a:defRPr sz="2800" b="0" kern="1200">
                <a:solidFill>
                  <a:schemeClr val="accent1"/>
                </a:solidFill>
                <a:latin typeface="+mn-lt"/>
                <a:ea typeface="+mn-ea"/>
                <a:cs typeface="+mn-cs"/>
              </a:defRPr>
            </a:lvl1pPr>
            <a:lvl2pPr marL="457200" indent="0" algn="l" defTabSz="914400" rtl="0" eaLnBrk="1" latinLnBrk="0" hangingPunct="1">
              <a:lnSpc>
                <a:spcPct val="110000"/>
              </a:lnSpc>
              <a:spcBef>
                <a:spcPts val="500"/>
              </a:spcBef>
              <a:spcAft>
                <a:spcPts val="600"/>
              </a:spcAft>
              <a:buClr>
                <a:schemeClr val="accent2"/>
              </a:buClr>
              <a:buFont typeface="Arial" panose="020B0604020202020204" pitchFamily="34" charset="0"/>
              <a:buNone/>
              <a:defRPr sz="2000" b="1" kern="1200">
                <a:solidFill>
                  <a:schemeClr val="tx2"/>
                </a:solidFill>
                <a:latin typeface="+mn-lt"/>
                <a:ea typeface="+mn-ea"/>
                <a:cs typeface="+mn-cs"/>
              </a:defRPr>
            </a:lvl2pPr>
            <a:lvl3pPr marL="914400" indent="0" algn="l" defTabSz="914400" rtl="0" eaLnBrk="1" latinLnBrk="0" hangingPunct="1">
              <a:lnSpc>
                <a:spcPct val="110000"/>
              </a:lnSpc>
              <a:spcBef>
                <a:spcPts val="500"/>
              </a:spcBef>
              <a:spcAft>
                <a:spcPts val="600"/>
              </a:spcAft>
              <a:buClr>
                <a:schemeClr val="accent2"/>
              </a:buClr>
              <a:buFont typeface="Arial" panose="020B0604020202020204" pitchFamily="34" charset="0"/>
              <a:buNone/>
              <a:defRPr sz="1800" b="1" kern="1200">
                <a:solidFill>
                  <a:schemeClr val="tx2"/>
                </a:solidFill>
                <a:latin typeface="+mn-lt"/>
                <a:ea typeface="+mn-ea"/>
                <a:cs typeface="+mn-cs"/>
              </a:defRPr>
            </a:lvl3pPr>
            <a:lvl4pPr marL="1371600" indent="0" algn="l" defTabSz="914400" rtl="0" eaLnBrk="1" latinLnBrk="0" hangingPunct="1">
              <a:lnSpc>
                <a:spcPct val="110000"/>
              </a:lnSpc>
              <a:spcBef>
                <a:spcPts val="500"/>
              </a:spcBef>
              <a:spcAft>
                <a:spcPts val="600"/>
              </a:spcAft>
              <a:buClr>
                <a:schemeClr val="accent2"/>
              </a:buClr>
              <a:buFont typeface="Arial" panose="020B0604020202020204" pitchFamily="34" charset="0"/>
              <a:buNone/>
              <a:defRPr sz="1600" b="1" kern="1200">
                <a:solidFill>
                  <a:schemeClr val="tx2"/>
                </a:solidFill>
                <a:latin typeface="+mn-lt"/>
                <a:ea typeface="+mn-ea"/>
                <a:cs typeface="+mn-cs"/>
              </a:defRPr>
            </a:lvl4pPr>
            <a:lvl5pPr marL="1828800" indent="0" algn="l" defTabSz="914400" rtl="0" eaLnBrk="1" latinLnBrk="0" hangingPunct="1">
              <a:lnSpc>
                <a:spcPct val="110000"/>
              </a:lnSpc>
              <a:spcBef>
                <a:spcPts val="500"/>
              </a:spcBef>
              <a:spcAft>
                <a:spcPts val="600"/>
              </a:spcAft>
              <a:buClr>
                <a:schemeClr val="accent2"/>
              </a:buClr>
              <a:buFont typeface="Arial" panose="020B0604020202020204" pitchFamily="34" charset="0"/>
              <a:buNone/>
              <a:defRPr sz="1600" b="1"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b="1"/>
              <a:t>Indicators 1 - 4</a:t>
            </a:r>
          </a:p>
        </p:txBody>
      </p:sp>
      <p:pic>
        <p:nvPicPr>
          <p:cNvPr id="11" name="Content Placeholder 10" descr="Business Growth with solid fill">
            <a:extLst>
              <a:ext uri="{FF2B5EF4-FFF2-40B4-BE49-F238E27FC236}">
                <a16:creationId xmlns:a16="http://schemas.microsoft.com/office/drawing/2014/main" id="{B5862426-7726-9687-D46D-BD189B93A3A2}"/>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1400288" y="2959383"/>
            <a:ext cx="1760424" cy="1760424"/>
          </a:xfrm>
        </p:spPr>
      </p:pic>
    </p:spTree>
    <p:extLst>
      <p:ext uri="{BB962C8B-B14F-4D97-AF65-F5344CB8AC3E}">
        <p14:creationId xmlns:p14="http://schemas.microsoft.com/office/powerpoint/2010/main" val="253817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44F93-97F4-FC26-35C2-41038905183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65F02DA-FD55-5164-424C-AC135702E721}"/>
              </a:ext>
            </a:extLst>
          </p:cNvPr>
          <p:cNvSpPr>
            <a:spLocks noGrp="1"/>
          </p:cNvSpPr>
          <p:nvPr>
            <p:ph type="body" sz="quarter" idx="13"/>
          </p:nvPr>
        </p:nvSpPr>
        <p:spPr/>
        <p:txBody>
          <a:bodyPr>
            <a:normAutofit/>
          </a:bodyPr>
          <a:lstStyle/>
          <a:p>
            <a:pPr algn="ctr"/>
            <a:r>
              <a:rPr lang="en-GB" sz="4400"/>
              <a:t>Key Findings </a:t>
            </a:r>
          </a:p>
        </p:txBody>
      </p:sp>
      <p:sp>
        <p:nvSpPr>
          <p:cNvPr id="4" name="Footer Placeholder 3">
            <a:extLst>
              <a:ext uri="{FF2B5EF4-FFF2-40B4-BE49-F238E27FC236}">
                <a16:creationId xmlns:a16="http://schemas.microsoft.com/office/drawing/2014/main" id="{CC6EB9B5-DD6F-CFEB-2DBA-F475DFE9D56F}"/>
              </a:ext>
            </a:extLst>
          </p:cNvPr>
          <p:cNvSpPr>
            <a:spLocks noGrp="1"/>
          </p:cNvSpPr>
          <p:nvPr>
            <p:ph type="ftr" sz="quarter" idx="14"/>
          </p:nvPr>
        </p:nvSpPr>
        <p:spPr/>
        <p:txBody>
          <a:bodyPr/>
          <a:lstStyle/>
          <a:p>
            <a:br>
              <a:rPr lang="en-US"/>
            </a:br>
            <a:br>
              <a:rPr lang="en-US"/>
            </a:br>
            <a:r>
              <a:rPr lang="en-US"/>
              <a:t>Official</a:t>
            </a:r>
          </a:p>
        </p:txBody>
      </p:sp>
      <p:sp>
        <p:nvSpPr>
          <p:cNvPr id="8" name="Text Placeholder 4">
            <a:extLst>
              <a:ext uri="{FF2B5EF4-FFF2-40B4-BE49-F238E27FC236}">
                <a16:creationId xmlns:a16="http://schemas.microsoft.com/office/drawing/2014/main" id="{C07C685E-A0DE-6DEE-227B-07015996C554}"/>
              </a:ext>
            </a:extLst>
          </p:cNvPr>
          <p:cNvSpPr txBox="1">
            <a:spLocks/>
          </p:cNvSpPr>
          <p:nvPr/>
        </p:nvSpPr>
        <p:spPr>
          <a:xfrm>
            <a:off x="5225144" y="381000"/>
            <a:ext cx="5792446" cy="606878"/>
          </a:xfrm>
          <a:prstGeom prst="rect">
            <a:avLst/>
          </a:prstGeom>
        </p:spPr>
        <p:txBody>
          <a:bodyPr vert="horz" lIns="0" tIns="0" rIns="0" bIns="46800" rtlCol="0" anchor="b">
            <a:normAutofit/>
          </a:bodyPr>
          <a:lstStyle>
            <a:lvl1pPr marL="0" indent="0" algn="l" defTabSz="914400" rtl="0" eaLnBrk="1" latinLnBrk="0" hangingPunct="1">
              <a:lnSpc>
                <a:spcPct val="100000"/>
              </a:lnSpc>
              <a:spcBef>
                <a:spcPts val="1000"/>
              </a:spcBef>
              <a:spcAft>
                <a:spcPts val="600"/>
              </a:spcAft>
              <a:buClr>
                <a:schemeClr val="accent2"/>
              </a:buClr>
              <a:buFont typeface="Arial" panose="020B0604020202020204" pitchFamily="34" charset="0"/>
              <a:buNone/>
              <a:defRPr sz="2800" b="0" kern="1200">
                <a:solidFill>
                  <a:schemeClr val="accent1"/>
                </a:solidFill>
                <a:latin typeface="+mn-lt"/>
                <a:ea typeface="+mn-ea"/>
                <a:cs typeface="+mn-cs"/>
              </a:defRPr>
            </a:lvl1pPr>
            <a:lvl2pPr marL="457200" indent="0" algn="l" defTabSz="914400" rtl="0" eaLnBrk="1" latinLnBrk="0" hangingPunct="1">
              <a:lnSpc>
                <a:spcPct val="110000"/>
              </a:lnSpc>
              <a:spcBef>
                <a:spcPts val="500"/>
              </a:spcBef>
              <a:spcAft>
                <a:spcPts val="600"/>
              </a:spcAft>
              <a:buClr>
                <a:schemeClr val="accent2"/>
              </a:buClr>
              <a:buFont typeface="Arial" panose="020B0604020202020204" pitchFamily="34" charset="0"/>
              <a:buNone/>
              <a:defRPr sz="2000" b="1" kern="1200">
                <a:solidFill>
                  <a:schemeClr val="tx2"/>
                </a:solidFill>
                <a:latin typeface="+mn-lt"/>
                <a:ea typeface="+mn-ea"/>
                <a:cs typeface="+mn-cs"/>
              </a:defRPr>
            </a:lvl2pPr>
            <a:lvl3pPr marL="914400" indent="0" algn="l" defTabSz="914400" rtl="0" eaLnBrk="1" latinLnBrk="0" hangingPunct="1">
              <a:lnSpc>
                <a:spcPct val="110000"/>
              </a:lnSpc>
              <a:spcBef>
                <a:spcPts val="500"/>
              </a:spcBef>
              <a:spcAft>
                <a:spcPts val="600"/>
              </a:spcAft>
              <a:buClr>
                <a:schemeClr val="accent2"/>
              </a:buClr>
              <a:buFont typeface="Arial" panose="020B0604020202020204" pitchFamily="34" charset="0"/>
              <a:buNone/>
              <a:defRPr sz="1800" b="1" kern="1200">
                <a:solidFill>
                  <a:schemeClr val="tx2"/>
                </a:solidFill>
                <a:latin typeface="+mn-lt"/>
                <a:ea typeface="+mn-ea"/>
                <a:cs typeface="+mn-cs"/>
              </a:defRPr>
            </a:lvl3pPr>
            <a:lvl4pPr marL="1371600" indent="0" algn="l" defTabSz="914400" rtl="0" eaLnBrk="1" latinLnBrk="0" hangingPunct="1">
              <a:lnSpc>
                <a:spcPct val="110000"/>
              </a:lnSpc>
              <a:spcBef>
                <a:spcPts val="500"/>
              </a:spcBef>
              <a:spcAft>
                <a:spcPts val="600"/>
              </a:spcAft>
              <a:buClr>
                <a:schemeClr val="accent2"/>
              </a:buClr>
              <a:buFont typeface="Arial" panose="020B0604020202020204" pitchFamily="34" charset="0"/>
              <a:buNone/>
              <a:defRPr sz="1600" b="1" kern="1200">
                <a:solidFill>
                  <a:schemeClr val="tx2"/>
                </a:solidFill>
                <a:latin typeface="+mn-lt"/>
                <a:ea typeface="+mn-ea"/>
                <a:cs typeface="+mn-cs"/>
              </a:defRPr>
            </a:lvl4pPr>
            <a:lvl5pPr marL="1828800" indent="0" algn="l" defTabSz="914400" rtl="0" eaLnBrk="1" latinLnBrk="0" hangingPunct="1">
              <a:lnSpc>
                <a:spcPct val="110000"/>
              </a:lnSpc>
              <a:spcBef>
                <a:spcPts val="500"/>
              </a:spcBef>
              <a:spcAft>
                <a:spcPts val="600"/>
              </a:spcAft>
              <a:buClr>
                <a:schemeClr val="accent2"/>
              </a:buClr>
              <a:buFont typeface="Arial" panose="020B0604020202020204" pitchFamily="34" charset="0"/>
              <a:buNone/>
              <a:defRPr sz="1600" b="1"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b="1"/>
              <a:t>Indicators 5 - 9</a:t>
            </a:r>
          </a:p>
        </p:txBody>
      </p:sp>
      <p:pic>
        <p:nvPicPr>
          <p:cNvPr id="11" name="Content Placeholder 10" descr="Business Growth with solid fill">
            <a:extLst>
              <a:ext uri="{FF2B5EF4-FFF2-40B4-BE49-F238E27FC236}">
                <a16:creationId xmlns:a16="http://schemas.microsoft.com/office/drawing/2014/main" id="{E9000DB5-871C-D123-6D38-94AECF73A754}"/>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1400288" y="2959383"/>
            <a:ext cx="1760424" cy="1760424"/>
          </a:xfrm>
        </p:spPr>
      </p:pic>
      <p:sp>
        <p:nvSpPr>
          <p:cNvPr id="7" name="Content Placeholder 6">
            <a:extLst>
              <a:ext uri="{FF2B5EF4-FFF2-40B4-BE49-F238E27FC236}">
                <a16:creationId xmlns:a16="http://schemas.microsoft.com/office/drawing/2014/main" id="{C468F682-6C2C-2369-1743-F86E07E8EE88}"/>
              </a:ext>
            </a:extLst>
          </p:cNvPr>
          <p:cNvSpPr txBox="1">
            <a:spLocks/>
          </p:cNvSpPr>
          <p:nvPr/>
        </p:nvSpPr>
        <p:spPr>
          <a:xfrm>
            <a:off x="5225144" y="987878"/>
            <a:ext cx="6772853" cy="5359018"/>
          </a:xfrm>
          <a:prstGeom prst="rect">
            <a:avLst/>
          </a:prstGeom>
        </p:spPr>
        <p:txBody>
          <a:bodyPr vert="horz" lIns="0" tIns="0" rIns="0" bIns="0" rtlCol="0" anchor="t">
            <a:noAutofit/>
          </a:bodyPr>
          <a:lstStyle>
            <a:lvl1pPr marL="342900" indent="-342900" algn="l" defTabSz="914400" rtl="0" eaLnBrk="1" latinLnBrk="0" hangingPunct="1">
              <a:lnSpc>
                <a:spcPct val="100000"/>
              </a:lnSpc>
              <a:spcBef>
                <a:spcPts val="1000"/>
              </a:spcBef>
              <a:spcAft>
                <a:spcPts val="600"/>
              </a:spcAft>
              <a:buClr>
                <a:schemeClr val="accent2"/>
              </a:buClr>
              <a:buFont typeface="Arial" panose="020B0604020202020204" pitchFamily="34" charset="0"/>
              <a:buChar char="•"/>
              <a:defRPr sz="2000" kern="1200">
                <a:solidFill>
                  <a:schemeClr val="bg1"/>
                </a:solidFill>
                <a:latin typeface="+mn-lt"/>
                <a:ea typeface="+mn-ea"/>
                <a:cs typeface="+mn-cs"/>
              </a:defRPr>
            </a:lvl1pPr>
            <a:lvl2pPr marL="800100" indent="-3429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000" kern="1200">
                <a:solidFill>
                  <a:schemeClr val="bg1"/>
                </a:solidFill>
                <a:latin typeface="+mn-lt"/>
                <a:ea typeface="+mn-ea"/>
                <a:cs typeface="+mn-cs"/>
              </a:defRPr>
            </a:lvl2pPr>
            <a:lvl3pPr marL="1257300" indent="-3429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000" kern="1200">
                <a:solidFill>
                  <a:schemeClr val="bg1"/>
                </a:solidFill>
                <a:latin typeface="+mn-lt"/>
                <a:ea typeface="+mn-ea"/>
                <a:cs typeface="+mn-cs"/>
              </a:defRPr>
            </a:lvl3pPr>
            <a:lvl4pPr marL="1714500" indent="-3429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000" kern="1200">
                <a:solidFill>
                  <a:schemeClr val="bg1"/>
                </a:solidFill>
                <a:latin typeface="+mn-lt"/>
                <a:ea typeface="+mn-ea"/>
                <a:cs typeface="+mn-cs"/>
              </a:defRPr>
            </a:lvl4pPr>
            <a:lvl5pPr marL="2171700" indent="-3429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600"/>
              </a:spcAft>
              <a:buClr>
                <a:srgbClr val="78BE20"/>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a:cs typeface="Arial"/>
              </a:rPr>
              <a:t>There has been a </a:t>
            </a:r>
            <a:r>
              <a:rPr kumimoji="0" lang="en-GB" sz="1600" b="1" i="0" u="none" strike="noStrike" kern="1200" cap="none" spc="0" normalizeH="0" baseline="0" noProof="0" dirty="0">
                <a:ln>
                  <a:noFill/>
                </a:ln>
                <a:solidFill>
                  <a:srgbClr val="000000"/>
                </a:solidFill>
                <a:effectLst/>
                <a:uLnTx/>
                <a:uFillTx/>
                <a:latin typeface="Arial"/>
                <a:cs typeface="Arial"/>
              </a:rPr>
              <a:t>reduction in ethnically diverse groups </a:t>
            </a:r>
            <a:r>
              <a:rPr kumimoji="0" lang="en-GB" sz="1600" b="0" i="0" u="none" strike="noStrike" kern="1200" cap="none" spc="0" normalizeH="0" baseline="0" noProof="0" dirty="0">
                <a:ln>
                  <a:noFill/>
                </a:ln>
                <a:solidFill>
                  <a:srgbClr val="000000"/>
                </a:solidFill>
                <a:effectLst/>
                <a:uLnTx/>
                <a:uFillTx/>
                <a:latin typeface="Arial"/>
                <a:cs typeface="Arial"/>
              </a:rPr>
              <a:t>experiencing </a:t>
            </a:r>
            <a:r>
              <a:rPr kumimoji="0" lang="en-GB" sz="1600" i="0" u="none" strike="noStrike" kern="1200" cap="none" spc="0" normalizeH="0" baseline="0" noProof="0" dirty="0">
                <a:ln>
                  <a:noFill/>
                </a:ln>
                <a:solidFill>
                  <a:srgbClr val="000000"/>
                </a:solidFill>
                <a:effectLst/>
                <a:uLnTx/>
                <a:uFillTx/>
                <a:latin typeface="Arial"/>
                <a:cs typeface="Arial"/>
              </a:rPr>
              <a:t>harassment, bullying, or abuse </a:t>
            </a:r>
            <a:r>
              <a:rPr kumimoji="0" lang="en-GB" sz="1600" b="0" i="0" u="none" strike="noStrike" kern="1200" cap="none" spc="0" normalizeH="0" baseline="0" noProof="0" dirty="0">
                <a:ln>
                  <a:noFill/>
                </a:ln>
                <a:solidFill>
                  <a:srgbClr val="000000"/>
                </a:solidFill>
                <a:effectLst/>
                <a:uLnTx/>
                <a:uFillTx/>
                <a:latin typeface="Arial"/>
                <a:cs typeface="Arial"/>
              </a:rPr>
              <a:t>from </a:t>
            </a:r>
            <a:r>
              <a:rPr kumimoji="0" lang="en-GB" sz="1600" b="1" i="0" u="none" strike="noStrike" kern="1200" cap="none" spc="0" normalizeH="0" baseline="0" noProof="0" dirty="0">
                <a:ln>
                  <a:noFill/>
                </a:ln>
                <a:solidFill>
                  <a:srgbClr val="000000"/>
                </a:solidFill>
                <a:effectLst/>
                <a:uLnTx/>
                <a:uFillTx/>
                <a:latin typeface="Arial"/>
                <a:cs typeface="Arial"/>
              </a:rPr>
              <a:t>patients, relatives or the public</a:t>
            </a:r>
            <a:r>
              <a:rPr lang="en-GB" sz="1600" dirty="0">
                <a:solidFill>
                  <a:srgbClr val="000000"/>
                </a:solidFill>
                <a:latin typeface="Arial"/>
                <a:cs typeface="Arial"/>
              </a:rPr>
              <a:t>, with </a:t>
            </a:r>
            <a:r>
              <a:rPr lang="en-GB" sz="1600" b="1" dirty="0">
                <a:solidFill>
                  <a:srgbClr val="000000"/>
                </a:solidFill>
                <a:latin typeface="Arial"/>
                <a:cs typeface="Arial"/>
              </a:rPr>
              <a:t>no ethnically diverse group colleagues reporting experiencing this</a:t>
            </a:r>
            <a:r>
              <a:rPr kumimoji="0" lang="en-GB" sz="1600" b="1" i="0" u="none" strike="noStrike" kern="1200" cap="none" spc="0" normalizeH="0" baseline="0" noProof="0" dirty="0">
                <a:ln>
                  <a:noFill/>
                </a:ln>
                <a:solidFill>
                  <a:srgbClr val="000000"/>
                </a:solidFill>
                <a:effectLst/>
                <a:uLnTx/>
                <a:uFillTx/>
                <a:latin typeface="Arial"/>
                <a:cs typeface="Arial"/>
              </a:rPr>
              <a:t> </a:t>
            </a:r>
            <a:r>
              <a:rPr kumimoji="0" lang="en-GB" sz="1600" i="0" u="none" strike="noStrike" kern="1200" cap="none" spc="0" normalizeH="0" baseline="0" noProof="0" dirty="0">
                <a:ln>
                  <a:noFill/>
                </a:ln>
                <a:solidFill>
                  <a:srgbClr val="000000"/>
                </a:solidFill>
                <a:effectLst/>
                <a:uLnTx/>
                <a:uFillTx/>
                <a:latin typeface="Arial"/>
                <a:cs typeface="Arial"/>
              </a:rPr>
              <a:t>in 2025. There has also been a </a:t>
            </a:r>
            <a:r>
              <a:rPr kumimoji="0" lang="en-GB" sz="1600" b="1" i="0" u="none" strike="noStrike" kern="1200" cap="none" spc="0" normalizeH="0" baseline="0" noProof="0" dirty="0">
                <a:ln>
                  <a:noFill/>
                </a:ln>
                <a:solidFill>
                  <a:srgbClr val="000000"/>
                </a:solidFill>
                <a:effectLst/>
                <a:uLnTx/>
                <a:uFillTx/>
                <a:latin typeface="Arial"/>
                <a:cs typeface="Arial"/>
              </a:rPr>
              <a:t>reduction</a:t>
            </a:r>
            <a:r>
              <a:rPr kumimoji="0" lang="en-GB" sz="1600" i="0" u="none" strike="noStrike" kern="1200" cap="none" spc="0" normalizeH="0" baseline="0" noProof="0" dirty="0">
                <a:ln>
                  <a:noFill/>
                </a:ln>
                <a:solidFill>
                  <a:srgbClr val="000000"/>
                </a:solidFill>
                <a:effectLst/>
                <a:uLnTx/>
                <a:uFillTx/>
                <a:latin typeface="Arial"/>
                <a:cs typeface="Arial"/>
              </a:rPr>
              <a:t> in the percentage of </a:t>
            </a:r>
            <a:r>
              <a:rPr kumimoji="0" lang="en-GB" sz="1600" b="1" i="0" u="none" strike="noStrike" kern="1200" cap="none" spc="0" normalizeH="0" baseline="0" noProof="0" dirty="0">
                <a:ln>
                  <a:noFill/>
                </a:ln>
                <a:solidFill>
                  <a:srgbClr val="000000"/>
                </a:solidFill>
                <a:effectLst/>
                <a:uLnTx/>
                <a:uFillTx/>
                <a:latin typeface="Arial"/>
                <a:cs typeface="Arial"/>
              </a:rPr>
              <a:t>white colleagues</a:t>
            </a:r>
            <a:r>
              <a:rPr kumimoji="0" lang="en-GB" sz="1600" b="0" i="0" u="none" strike="noStrike" kern="1200" cap="none" spc="0" normalizeH="0" baseline="0" noProof="0">
                <a:ln>
                  <a:noFill/>
                </a:ln>
                <a:solidFill>
                  <a:srgbClr val="000000"/>
                </a:solidFill>
                <a:effectLst/>
                <a:uLnTx/>
                <a:uFillTx/>
                <a:latin typeface="Arial"/>
                <a:cs typeface="Arial"/>
              </a:rPr>
              <a:t> have reporting this</a:t>
            </a:r>
            <a:r>
              <a:rPr lang="en-GB" sz="1600">
                <a:solidFill>
                  <a:srgbClr val="000000"/>
                </a:solidFill>
                <a:latin typeface="Arial"/>
                <a:cs typeface="Arial"/>
              </a:rPr>
              <a:t>.</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1000"/>
              </a:spcBef>
              <a:spcAft>
                <a:spcPts val="600"/>
              </a:spcAft>
              <a:buClr>
                <a:srgbClr val="78BE20"/>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percentage of colleagues experiencing harassment, bullying, or abuse from </a:t>
            </a:r>
            <a:r>
              <a:rPr kumimoji="0" lang="en-GB"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colleagues</a:t>
            </a:r>
            <a:r>
              <a:rPr kumimoji="0" lang="en-GB" sz="160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has significantly </a:t>
            </a:r>
            <a:r>
              <a:rPr kumimoji="0" lang="en-GB"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reduced </a:t>
            </a:r>
            <a:r>
              <a:rPr kumimoji="0" lang="en-GB"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for</a:t>
            </a:r>
            <a:r>
              <a:rPr kumimoji="0" lang="en-GB"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lang="en-GB" sz="1600" b="1" dirty="0">
                <a:solidFill>
                  <a:srgbClr val="000000"/>
                </a:solidFill>
                <a:latin typeface="Arial" panose="020B0604020202020204" pitchFamily="34" charset="0"/>
                <a:cs typeface="Arial" panose="020B0604020202020204" pitchFamily="34" charset="0"/>
              </a:rPr>
              <a:t>ethnically diverse </a:t>
            </a:r>
            <a:r>
              <a:rPr lang="en-GB" sz="1600" dirty="0">
                <a:solidFill>
                  <a:srgbClr val="000000"/>
                </a:solidFill>
                <a:latin typeface="Arial" panose="020B0604020202020204" pitchFamily="34" charset="0"/>
                <a:cs typeface="Arial" panose="020B0604020202020204" pitchFamily="34" charset="0"/>
              </a:rPr>
              <a:t>colleagues but </a:t>
            </a:r>
            <a:r>
              <a:rPr lang="en-GB" sz="1600" b="1" dirty="0">
                <a:solidFill>
                  <a:srgbClr val="000000"/>
                </a:solidFill>
                <a:latin typeface="Arial" panose="020B0604020202020204" pitchFamily="34" charset="0"/>
                <a:cs typeface="Arial" panose="020B0604020202020204" pitchFamily="34" charset="0"/>
              </a:rPr>
              <a:t>increased </a:t>
            </a:r>
            <a:r>
              <a:rPr lang="en-GB" sz="1600" dirty="0">
                <a:solidFill>
                  <a:srgbClr val="000000"/>
                </a:solidFill>
                <a:latin typeface="Arial" panose="020B0604020202020204" pitchFamily="34" charset="0"/>
                <a:cs typeface="Arial" panose="020B0604020202020204" pitchFamily="34" charset="0"/>
              </a:rPr>
              <a:t>for </a:t>
            </a:r>
            <a:r>
              <a:rPr lang="en-GB" sz="1600" b="1" dirty="0">
                <a:solidFill>
                  <a:srgbClr val="000000"/>
                </a:solidFill>
                <a:latin typeface="Arial" panose="020B0604020202020204" pitchFamily="34" charset="0"/>
                <a:cs typeface="Arial" panose="020B0604020202020204" pitchFamily="34" charset="0"/>
              </a:rPr>
              <a:t>white </a:t>
            </a:r>
            <a:r>
              <a:rPr lang="en-GB" sz="1600" dirty="0">
                <a:solidFill>
                  <a:srgbClr val="000000"/>
                </a:solidFill>
                <a:latin typeface="Arial" panose="020B0604020202020204" pitchFamily="34" charset="0"/>
                <a:cs typeface="Arial" panose="020B0604020202020204" pitchFamily="34" charset="0"/>
              </a:rPr>
              <a:t>colleagues</a:t>
            </a:r>
            <a:r>
              <a:rPr kumimoji="0" lang="en-GB"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p>
          <a:p>
            <a:pPr marL="228600" marR="0" lvl="0" indent="-228600" algn="l" defTabSz="914400" rtl="0" eaLnBrk="1" fontAlgn="auto" latinLnBrk="0" hangingPunct="1">
              <a:lnSpc>
                <a:spcPct val="100000"/>
              </a:lnSpc>
              <a:spcBef>
                <a:spcPts val="1000"/>
              </a:spcBef>
              <a:spcAft>
                <a:spcPts val="600"/>
              </a:spcAft>
              <a:buClr>
                <a:srgbClr val="78BE20"/>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a:cs typeface="Arial"/>
              </a:rPr>
              <a:t>The percentages for colleagues believing the </a:t>
            </a:r>
            <a:r>
              <a:rPr kumimoji="0" lang="en-GB" sz="1600" b="1" i="0" u="none" strike="noStrike" kern="1200" cap="none" spc="0" normalizeH="0" baseline="0" noProof="0" dirty="0">
                <a:ln>
                  <a:noFill/>
                </a:ln>
                <a:solidFill>
                  <a:srgbClr val="000000"/>
                </a:solidFill>
                <a:effectLst/>
                <a:uLnTx/>
                <a:uFillTx/>
                <a:latin typeface="Arial"/>
                <a:cs typeface="Arial"/>
              </a:rPr>
              <a:t>organisation provides equal opportunities for career progression or promotion </a:t>
            </a:r>
            <a:r>
              <a:rPr kumimoji="0" lang="en-GB" sz="1600" b="0" i="0" u="none" strike="noStrike" kern="1200" cap="none" spc="0" normalizeH="0" baseline="0" noProof="0" dirty="0">
                <a:ln>
                  <a:noFill/>
                </a:ln>
                <a:solidFill>
                  <a:srgbClr val="000000"/>
                </a:solidFill>
                <a:effectLst/>
                <a:uLnTx/>
                <a:uFillTx/>
                <a:latin typeface="Arial"/>
                <a:cs typeface="Arial"/>
              </a:rPr>
              <a:t>has </a:t>
            </a:r>
            <a:r>
              <a:rPr kumimoji="0" lang="en-GB" sz="1600" b="1" i="0" u="none" strike="noStrike" kern="1200" cap="none" spc="0" normalizeH="0" baseline="0" noProof="0" dirty="0">
                <a:ln>
                  <a:noFill/>
                </a:ln>
                <a:solidFill>
                  <a:srgbClr val="000000"/>
                </a:solidFill>
                <a:effectLst/>
                <a:uLnTx/>
                <a:uFillTx/>
                <a:latin typeface="Arial"/>
                <a:cs typeface="Arial"/>
              </a:rPr>
              <a:t>increased </a:t>
            </a:r>
            <a:r>
              <a:rPr kumimoji="0" lang="en-GB" sz="1600" i="0" u="none" strike="noStrike" kern="1200" cap="none" spc="0" normalizeH="0" baseline="0" noProof="0" dirty="0">
                <a:ln>
                  <a:noFill/>
                </a:ln>
                <a:solidFill>
                  <a:srgbClr val="000000"/>
                </a:solidFill>
                <a:effectLst/>
                <a:uLnTx/>
                <a:uFillTx/>
                <a:latin typeface="Arial"/>
                <a:cs typeface="Arial"/>
              </a:rPr>
              <a:t>for </a:t>
            </a:r>
            <a:r>
              <a:rPr kumimoji="0" lang="en-GB" sz="1600" b="1" i="0" u="none" strike="noStrike" kern="1200" cap="none" spc="0" normalizeH="0" baseline="0" noProof="0" dirty="0">
                <a:ln>
                  <a:noFill/>
                </a:ln>
                <a:solidFill>
                  <a:srgbClr val="000000"/>
                </a:solidFill>
                <a:effectLst/>
                <a:uLnTx/>
                <a:uFillTx/>
                <a:latin typeface="Arial"/>
                <a:cs typeface="Arial"/>
              </a:rPr>
              <a:t>ethnically diverse </a:t>
            </a:r>
            <a:r>
              <a:rPr kumimoji="0" lang="en-GB" sz="1600" i="0" u="none" strike="noStrike" kern="1200" cap="none" spc="0" normalizeH="0" baseline="0" noProof="0" dirty="0">
                <a:ln>
                  <a:noFill/>
                </a:ln>
                <a:solidFill>
                  <a:srgbClr val="000000"/>
                </a:solidFill>
                <a:effectLst/>
                <a:uLnTx/>
                <a:uFillTx/>
                <a:latin typeface="Arial"/>
                <a:cs typeface="Arial"/>
              </a:rPr>
              <a:t>colleagues</a:t>
            </a:r>
            <a:r>
              <a:rPr kumimoji="0" lang="en-GB" sz="1600" b="1" i="0" u="none" strike="noStrike" kern="1200" cap="none" spc="0" normalizeH="0" baseline="0" noProof="0" dirty="0">
                <a:ln>
                  <a:noFill/>
                </a:ln>
                <a:solidFill>
                  <a:srgbClr val="000000"/>
                </a:solidFill>
                <a:effectLst/>
                <a:uLnTx/>
                <a:uFillTx/>
                <a:latin typeface="Arial"/>
                <a:cs typeface="Arial"/>
              </a:rPr>
              <a:t> </a:t>
            </a:r>
            <a:r>
              <a:rPr kumimoji="0" lang="en-GB" sz="1600" b="0" i="0" u="none" strike="noStrike" kern="1200" cap="none" spc="0" normalizeH="0" baseline="0" noProof="0" dirty="0">
                <a:ln>
                  <a:noFill/>
                </a:ln>
                <a:solidFill>
                  <a:srgbClr val="000000"/>
                </a:solidFill>
                <a:effectLst/>
                <a:uLnTx/>
                <a:uFillTx/>
                <a:latin typeface="Arial"/>
                <a:cs typeface="Arial"/>
              </a:rPr>
              <a:t>but </a:t>
            </a:r>
            <a:r>
              <a:rPr kumimoji="0" lang="en-GB" sz="1600" b="1" i="0" u="none" strike="noStrike" kern="1200" cap="none" spc="0" normalizeH="0" baseline="0" noProof="0" dirty="0">
                <a:ln>
                  <a:noFill/>
                </a:ln>
                <a:solidFill>
                  <a:srgbClr val="000000"/>
                </a:solidFill>
                <a:effectLst/>
                <a:uLnTx/>
                <a:uFillTx/>
                <a:latin typeface="Arial"/>
                <a:cs typeface="Arial"/>
              </a:rPr>
              <a:t>reduced </a:t>
            </a:r>
            <a:r>
              <a:rPr kumimoji="0" lang="en-GB" sz="1600" i="0" u="none" strike="noStrike" kern="1200" cap="none" spc="0" normalizeH="0" baseline="0" noProof="0" dirty="0">
                <a:ln>
                  <a:noFill/>
                </a:ln>
                <a:solidFill>
                  <a:srgbClr val="000000"/>
                </a:solidFill>
                <a:effectLst/>
                <a:uLnTx/>
                <a:uFillTx/>
                <a:latin typeface="Arial"/>
                <a:cs typeface="Arial"/>
              </a:rPr>
              <a:t>for </a:t>
            </a:r>
            <a:r>
              <a:rPr kumimoji="0" lang="en-GB" sz="1600" b="1" i="0" u="none" strike="noStrike" kern="1200" cap="none" spc="0" normalizeH="0" baseline="0" noProof="0" dirty="0">
                <a:ln>
                  <a:noFill/>
                </a:ln>
                <a:solidFill>
                  <a:srgbClr val="000000"/>
                </a:solidFill>
                <a:effectLst/>
                <a:uLnTx/>
                <a:uFillTx/>
                <a:latin typeface="Arial"/>
                <a:cs typeface="Arial"/>
              </a:rPr>
              <a:t>white </a:t>
            </a:r>
            <a:r>
              <a:rPr kumimoji="0" lang="en-GB" sz="1600" i="0" u="none" strike="noStrike" kern="1200" cap="none" spc="0" normalizeH="0" baseline="0" noProof="0" dirty="0">
                <a:ln>
                  <a:noFill/>
                </a:ln>
                <a:solidFill>
                  <a:srgbClr val="000000"/>
                </a:solidFill>
                <a:effectLst/>
                <a:uLnTx/>
                <a:uFillTx/>
                <a:latin typeface="Arial"/>
                <a:cs typeface="Arial"/>
              </a:rPr>
              <a:t>colleagues</a:t>
            </a:r>
            <a:r>
              <a:rPr lang="en-GB" sz="1600" dirty="0">
                <a:solidFill>
                  <a:srgbClr val="000000"/>
                </a:solidFill>
                <a:latin typeface="Arial"/>
                <a:cs typeface="Arial"/>
              </a:rPr>
              <a:t>.</a:t>
            </a:r>
            <a:endParaRPr lang="en-GB" sz="1600" i="0" u="none" strike="noStrike" kern="1200" cap="none" spc="0" normalizeH="0" baseline="0" noProof="0" dirty="0">
              <a:ln>
                <a:noFill/>
              </a:ln>
              <a:solidFill>
                <a:srgbClr val="000000"/>
              </a:solidFill>
              <a:effectLst/>
              <a:uLnTx/>
              <a:uFillTx/>
              <a:latin typeface="Arial"/>
              <a:cs typeface="Arial"/>
            </a:endParaRPr>
          </a:p>
          <a:p>
            <a:pPr marL="228600" marR="0" lvl="0" indent="-228600" algn="l" defTabSz="914400" rtl="0" eaLnBrk="1" fontAlgn="auto" latinLnBrk="0" hangingPunct="1">
              <a:lnSpc>
                <a:spcPct val="100000"/>
              </a:lnSpc>
              <a:spcBef>
                <a:spcPts val="1000"/>
              </a:spcBef>
              <a:spcAft>
                <a:spcPts val="600"/>
              </a:spcAft>
              <a:buClr>
                <a:srgbClr val="78BE20"/>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number of </a:t>
            </a:r>
            <a:r>
              <a:rPr kumimoji="0" lang="en-GB"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colleagues reporting experiencing discrimination from colleagues</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has </a:t>
            </a:r>
            <a:r>
              <a:rPr kumimoji="0" lang="en-GB"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reduced</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for </a:t>
            </a:r>
            <a:r>
              <a:rPr kumimoji="0" lang="en-GB"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ethnically diverse </a:t>
            </a:r>
            <a:r>
              <a:rPr kumimoji="0" lang="en-GB"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colleagues</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but </a:t>
            </a:r>
            <a:r>
              <a:rPr kumimoji="0" lang="en-GB"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increased </a:t>
            </a:r>
            <a:r>
              <a:rPr kumimoji="0" lang="en-GB"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for</a:t>
            </a:r>
            <a:r>
              <a:rPr kumimoji="0" lang="en-GB"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white </a:t>
            </a:r>
            <a:r>
              <a:rPr kumimoji="0" lang="en-GB"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colleagues</a:t>
            </a:r>
          </a:p>
          <a:p>
            <a:pPr marL="228600" indent="-228600">
              <a:buClr>
                <a:srgbClr val="78BE20"/>
              </a:buClr>
              <a:defRPr/>
            </a:pPr>
            <a:r>
              <a:rPr lang="en-GB" sz="1600" dirty="0">
                <a:solidFill>
                  <a:schemeClr val="tx2"/>
                </a:solidFill>
                <a:latin typeface="Arial"/>
                <a:cs typeface="Arial"/>
              </a:rPr>
              <a:t>There has been </a:t>
            </a:r>
            <a:r>
              <a:rPr lang="en-GB" sz="1600" b="1" dirty="0">
                <a:solidFill>
                  <a:schemeClr val="tx2"/>
                </a:solidFill>
                <a:latin typeface="Arial"/>
                <a:cs typeface="Arial"/>
              </a:rPr>
              <a:t>no change </a:t>
            </a:r>
            <a:r>
              <a:rPr lang="en-GB" sz="1600" dirty="0">
                <a:solidFill>
                  <a:schemeClr val="tx2"/>
                </a:solidFill>
                <a:latin typeface="Arial"/>
                <a:cs typeface="Arial"/>
              </a:rPr>
              <a:t>in the Board diversity since 2024/25, and the board ethnicity profile remains at 100% white, with ethnically diverse groups remaining unrepresented in 2025/26. The board has not changed in this time.</a:t>
            </a:r>
          </a:p>
          <a:p>
            <a:pPr marL="228600" marR="0" lvl="0" indent="-228600" algn="l" defTabSz="914400" rtl="0" eaLnBrk="1" fontAlgn="auto" latinLnBrk="0" hangingPunct="1">
              <a:lnSpc>
                <a:spcPct val="100000"/>
              </a:lnSpc>
              <a:spcBef>
                <a:spcPts val="1000"/>
              </a:spcBef>
              <a:spcAft>
                <a:spcPts val="600"/>
              </a:spcAft>
              <a:buClr>
                <a:srgbClr val="78BE20"/>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highlight>
                <a:srgbClr val="FFFF00"/>
              </a:highlight>
              <a:uLnTx/>
              <a:uFillTx/>
              <a:latin typeface="Arial" panose="020B0604020202020204"/>
              <a:ea typeface="+mn-ea"/>
              <a:cs typeface="+mn-cs"/>
            </a:endParaRPr>
          </a:p>
          <a:p>
            <a:endParaRPr lang="en-GB" dirty="0">
              <a:solidFill>
                <a:schemeClr val="tx2"/>
              </a:solidFill>
            </a:endParaRPr>
          </a:p>
        </p:txBody>
      </p:sp>
    </p:spTree>
    <p:extLst>
      <p:ext uri="{BB962C8B-B14F-4D97-AF65-F5344CB8AC3E}">
        <p14:creationId xmlns:p14="http://schemas.microsoft.com/office/powerpoint/2010/main" val="3297911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A945C-6A9D-673E-3684-A9C466B6C216}"/>
              </a:ext>
            </a:extLst>
          </p:cNvPr>
          <p:cNvSpPr>
            <a:spLocks noGrp="1"/>
          </p:cNvSpPr>
          <p:nvPr>
            <p:ph type="title"/>
          </p:nvPr>
        </p:nvSpPr>
        <p:spPr/>
        <p:txBody>
          <a:bodyPr/>
          <a:lstStyle/>
          <a:p>
            <a:r>
              <a:rPr lang="en-US"/>
              <a:t>WRES Indicators</a:t>
            </a:r>
          </a:p>
        </p:txBody>
      </p:sp>
      <p:sp>
        <p:nvSpPr>
          <p:cNvPr id="3" name="Slide Number Placeholder 2">
            <a:extLst>
              <a:ext uri="{FF2B5EF4-FFF2-40B4-BE49-F238E27FC236}">
                <a16:creationId xmlns:a16="http://schemas.microsoft.com/office/drawing/2014/main" id="{A17E0B73-D019-4462-39F4-C9E27BA7FD64}"/>
              </a:ext>
            </a:extLst>
          </p:cNvPr>
          <p:cNvSpPr>
            <a:spLocks noGrp="1"/>
          </p:cNvSpPr>
          <p:nvPr>
            <p:ph type="sldNum" sz="quarter" idx="10"/>
          </p:nvPr>
        </p:nvSpPr>
        <p:spPr/>
        <p:txBody>
          <a:bodyPr/>
          <a:lstStyle/>
          <a:p>
            <a:fld id="{B1CA9F02-3005-1F45-95E4-EF74BDEEBD2A}" type="slidenum">
              <a:rPr lang="en-US" smtClean="0"/>
              <a:pPr/>
              <a:t>6</a:t>
            </a:fld>
            <a:endParaRPr lang="en-US"/>
          </a:p>
        </p:txBody>
      </p:sp>
      <p:graphicFrame>
        <p:nvGraphicFramePr>
          <p:cNvPr id="6" name="Table 5">
            <a:extLst>
              <a:ext uri="{FF2B5EF4-FFF2-40B4-BE49-F238E27FC236}">
                <a16:creationId xmlns:a16="http://schemas.microsoft.com/office/drawing/2014/main" id="{F7A9BBB7-9A0D-B24A-BE67-DBBE12B83E74}"/>
              </a:ext>
            </a:extLst>
          </p:cNvPr>
          <p:cNvGraphicFramePr>
            <a:graphicFrameLocks noGrp="1"/>
          </p:cNvGraphicFramePr>
          <p:nvPr>
            <p:extLst>
              <p:ext uri="{D42A27DB-BD31-4B8C-83A1-F6EECF244321}">
                <p14:modId xmlns:p14="http://schemas.microsoft.com/office/powerpoint/2010/main" val="1491925274"/>
              </p:ext>
            </p:extLst>
          </p:nvPr>
        </p:nvGraphicFramePr>
        <p:xfrm>
          <a:off x="587022" y="1264354"/>
          <a:ext cx="10938934" cy="4919130"/>
        </p:xfrm>
        <a:graphic>
          <a:graphicData uri="http://schemas.openxmlformats.org/drawingml/2006/table">
            <a:tbl>
              <a:tblPr firstRow="1" bandRow="1">
                <a:tableStyleId>{5C22544A-7EE6-4342-B048-85BDC9FD1C3A}</a:tableStyleId>
              </a:tblPr>
              <a:tblGrid>
                <a:gridCol w="891822">
                  <a:extLst>
                    <a:ext uri="{9D8B030D-6E8A-4147-A177-3AD203B41FA5}">
                      <a16:colId xmlns:a16="http://schemas.microsoft.com/office/drawing/2014/main" val="443844088"/>
                    </a:ext>
                  </a:extLst>
                </a:gridCol>
                <a:gridCol w="10047112">
                  <a:extLst>
                    <a:ext uri="{9D8B030D-6E8A-4147-A177-3AD203B41FA5}">
                      <a16:colId xmlns:a16="http://schemas.microsoft.com/office/drawing/2014/main" val="264302827"/>
                    </a:ext>
                  </a:extLst>
                </a:gridCol>
              </a:tblGrid>
              <a:tr h="394170">
                <a:tc>
                  <a:txBody>
                    <a:bodyPr/>
                    <a:lstStyle/>
                    <a:p>
                      <a:r>
                        <a:rPr lang="en-GB" sz="1200"/>
                        <a:t>Indicator</a:t>
                      </a:r>
                    </a:p>
                  </a:txBody>
                  <a:tcPr/>
                </a:tc>
                <a:tc>
                  <a:txBody>
                    <a:bodyPr/>
                    <a:lstStyle/>
                    <a:p>
                      <a:r>
                        <a:rPr lang="en-GB" sz="1200"/>
                        <a:t>Workforce Indicators – </a:t>
                      </a:r>
                      <a:r>
                        <a:rPr lang="en-GB" sz="1200" b="0"/>
                        <a:t>For each of these 4 workforce indicators, data from white and BME colleagues are compared</a:t>
                      </a:r>
                    </a:p>
                  </a:txBody>
                  <a:tcPr/>
                </a:tc>
                <a:extLst>
                  <a:ext uri="{0D108BD9-81ED-4DB2-BD59-A6C34878D82A}">
                    <a16:rowId xmlns:a16="http://schemas.microsoft.com/office/drawing/2014/main" val="2134058292"/>
                  </a:ext>
                </a:extLst>
              </a:tr>
              <a:tr h="394170">
                <a:tc>
                  <a:txBody>
                    <a:bodyPr/>
                    <a:lstStyle/>
                    <a:p>
                      <a:r>
                        <a:rPr lang="en-GB" sz="1200">
                          <a:solidFill>
                            <a:schemeClr val="tx2"/>
                          </a:solidFill>
                        </a:rPr>
                        <a:t>1</a:t>
                      </a:r>
                    </a:p>
                  </a:txBody>
                  <a:tcPr/>
                </a:tc>
                <a:tc>
                  <a:txBody>
                    <a:bodyPr/>
                    <a:lstStyle/>
                    <a:p>
                      <a:r>
                        <a:rPr lang="en-GB" sz="1200">
                          <a:solidFill>
                            <a:schemeClr val="tx2"/>
                          </a:solidFill>
                        </a:rPr>
                        <a:t>Percentage of staff in each of the </a:t>
                      </a:r>
                      <a:r>
                        <a:rPr lang="en-GB" sz="1200" err="1">
                          <a:solidFill>
                            <a:schemeClr val="tx2"/>
                          </a:solidFill>
                        </a:rPr>
                        <a:t>AfC</a:t>
                      </a:r>
                      <a:r>
                        <a:rPr lang="en-GB" sz="1200">
                          <a:solidFill>
                            <a:schemeClr val="tx2"/>
                          </a:solidFill>
                        </a:rPr>
                        <a:t> bands 1-9 and VSM (including exec. Board members) compared with the percentage in the overall workforce. </a:t>
                      </a:r>
                      <a:r>
                        <a:rPr lang="en-GB" sz="1200" b="1">
                          <a:solidFill>
                            <a:schemeClr val="tx2"/>
                          </a:solidFill>
                        </a:rPr>
                        <a:t>Note – </a:t>
                      </a:r>
                      <a:r>
                        <a:rPr lang="en-GB" sz="1200" b="0">
                          <a:solidFill>
                            <a:schemeClr val="tx2"/>
                          </a:solidFill>
                        </a:rPr>
                        <a:t>Organisations should undertake this calculation separately for clinical and non-clinical staff</a:t>
                      </a:r>
                      <a:endParaRPr lang="en-GB" sz="1200">
                        <a:solidFill>
                          <a:schemeClr val="tx2"/>
                        </a:solidFill>
                      </a:endParaRPr>
                    </a:p>
                  </a:txBody>
                  <a:tcPr/>
                </a:tc>
                <a:extLst>
                  <a:ext uri="{0D108BD9-81ED-4DB2-BD59-A6C34878D82A}">
                    <a16:rowId xmlns:a16="http://schemas.microsoft.com/office/drawing/2014/main" val="1773166234"/>
                  </a:ext>
                </a:extLst>
              </a:tr>
              <a:tr h="394170">
                <a:tc>
                  <a:txBody>
                    <a:bodyPr/>
                    <a:lstStyle/>
                    <a:p>
                      <a:r>
                        <a:rPr lang="en-GB" sz="1200">
                          <a:solidFill>
                            <a:schemeClr val="tx2"/>
                          </a:solidFill>
                        </a:rPr>
                        <a:t>2</a:t>
                      </a:r>
                    </a:p>
                  </a:txBody>
                  <a:tcPr/>
                </a:tc>
                <a:tc>
                  <a:txBody>
                    <a:bodyPr/>
                    <a:lstStyle/>
                    <a:p>
                      <a:r>
                        <a:rPr lang="en-GB" sz="1200">
                          <a:solidFill>
                            <a:schemeClr val="tx2"/>
                          </a:solidFill>
                        </a:rPr>
                        <a:t>Relative likelihood of staff being appointed from shortlisting across all posts</a:t>
                      </a:r>
                    </a:p>
                  </a:txBody>
                  <a:tcPr/>
                </a:tc>
                <a:extLst>
                  <a:ext uri="{0D108BD9-81ED-4DB2-BD59-A6C34878D82A}">
                    <a16:rowId xmlns:a16="http://schemas.microsoft.com/office/drawing/2014/main" val="1621609724"/>
                  </a:ext>
                </a:extLst>
              </a:tr>
              <a:tr h="394170">
                <a:tc>
                  <a:txBody>
                    <a:bodyPr/>
                    <a:lstStyle/>
                    <a:p>
                      <a:r>
                        <a:rPr lang="en-GB" sz="1200">
                          <a:solidFill>
                            <a:schemeClr val="tx2"/>
                          </a:solidFill>
                        </a:rPr>
                        <a:t>3</a:t>
                      </a:r>
                    </a:p>
                  </a:txBody>
                  <a:tcPr/>
                </a:tc>
                <a:tc>
                  <a:txBody>
                    <a:bodyPr/>
                    <a:lstStyle/>
                    <a:p>
                      <a:r>
                        <a:rPr lang="en-GB" sz="1200">
                          <a:solidFill>
                            <a:schemeClr val="tx2"/>
                          </a:solidFill>
                        </a:rPr>
                        <a:t>Relative likelihood of staff entering formal disciplinary process, as measured by entry into a formal disciplinary investigation</a:t>
                      </a:r>
                    </a:p>
                  </a:txBody>
                  <a:tcPr/>
                </a:tc>
                <a:extLst>
                  <a:ext uri="{0D108BD9-81ED-4DB2-BD59-A6C34878D82A}">
                    <a16:rowId xmlns:a16="http://schemas.microsoft.com/office/drawing/2014/main" val="2772349905"/>
                  </a:ext>
                </a:extLst>
              </a:tr>
              <a:tr h="394170">
                <a:tc>
                  <a:txBody>
                    <a:bodyPr/>
                    <a:lstStyle/>
                    <a:p>
                      <a:r>
                        <a:rPr lang="en-GB" sz="1200">
                          <a:solidFill>
                            <a:schemeClr val="tx2"/>
                          </a:solidFill>
                        </a:rPr>
                        <a:t>4</a:t>
                      </a:r>
                    </a:p>
                  </a:txBody>
                  <a:tcPr/>
                </a:tc>
                <a:tc>
                  <a:txBody>
                    <a:bodyPr/>
                    <a:lstStyle/>
                    <a:p>
                      <a:r>
                        <a:rPr lang="en-GB" sz="1200">
                          <a:solidFill>
                            <a:schemeClr val="tx2"/>
                          </a:solidFill>
                        </a:rPr>
                        <a:t>Relative likelihood of staff accessing non-mandatory training and CPD </a:t>
                      </a:r>
                    </a:p>
                  </a:txBody>
                  <a:tcPr/>
                </a:tc>
                <a:extLst>
                  <a:ext uri="{0D108BD9-81ED-4DB2-BD59-A6C34878D82A}">
                    <a16:rowId xmlns:a16="http://schemas.microsoft.com/office/drawing/2014/main" val="1969760545"/>
                  </a:ext>
                </a:extLst>
              </a:tr>
              <a:tr h="394170">
                <a:tc>
                  <a:txBody>
                    <a:bodyPr/>
                    <a:lstStyle/>
                    <a:p>
                      <a:endParaRPr lang="en-GB" sz="1200"/>
                    </a:p>
                  </a:txBody>
                  <a:tcPr>
                    <a:solidFill>
                      <a:srgbClr val="005EB8"/>
                    </a:solidFill>
                  </a:tcPr>
                </a:tc>
                <a:tc>
                  <a:txBody>
                    <a:bodyPr/>
                    <a:lstStyle/>
                    <a:p>
                      <a:r>
                        <a:rPr lang="en-GB" sz="1200" b="1">
                          <a:solidFill>
                            <a:schemeClr val="bg1"/>
                          </a:solidFill>
                        </a:rPr>
                        <a:t>National NHS Staff Survey Indicators – </a:t>
                      </a:r>
                      <a:r>
                        <a:rPr lang="en-GB" sz="1200" b="0">
                          <a:solidFill>
                            <a:schemeClr val="bg1"/>
                          </a:solidFill>
                        </a:rPr>
                        <a:t>For each of the 4 staff survey indicators, the outcomes of the responses are compared for white and BME colleagues</a:t>
                      </a:r>
                      <a:endParaRPr lang="en-GB" sz="1200" b="1">
                        <a:solidFill>
                          <a:schemeClr val="bg1"/>
                        </a:solidFill>
                      </a:endParaRPr>
                    </a:p>
                  </a:txBody>
                  <a:tcPr>
                    <a:solidFill>
                      <a:srgbClr val="005EB8"/>
                    </a:solidFill>
                  </a:tcPr>
                </a:tc>
                <a:extLst>
                  <a:ext uri="{0D108BD9-81ED-4DB2-BD59-A6C34878D82A}">
                    <a16:rowId xmlns:a16="http://schemas.microsoft.com/office/drawing/2014/main" val="393282786"/>
                  </a:ext>
                </a:extLst>
              </a:tr>
              <a:tr h="394170">
                <a:tc>
                  <a:txBody>
                    <a:bodyPr/>
                    <a:lstStyle/>
                    <a:p>
                      <a:r>
                        <a:rPr lang="en-GB" sz="1200">
                          <a:solidFill>
                            <a:schemeClr val="tx2"/>
                          </a:solidFill>
                        </a:rPr>
                        <a:t>5</a:t>
                      </a:r>
                    </a:p>
                  </a:txBody>
                  <a:tcPr/>
                </a:tc>
                <a:tc>
                  <a:txBody>
                    <a:bodyPr/>
                    <a:lstStyle/>
                    <a:p>
                      <a:r>
                        <a:rPr lang="en-GB" sz="1200">
                          <a:solidFill>
                            <a:schemeClr val="tx2"/>
                          </a:solidFill>
                        </a:rPr>
                        <a:t>Percentage of staff experiencing harassment, bullying or abuse from patients/service users, their relatives, or the public in the last 12 months</a:t>
                      </a:r>
                    </a:p>
                  </a:txBody>
                  <a:tcPr/>
                </a:tc>
                <a:extLst>
                  <a:ext uri="{0D108BD9-81ED-4DB2-BD59-A6C34878D82A}">
                    <a16:rowId xmlns:a16="http://schemas.microsoft.com/office/drawing/2014/main" val="2190268693"/>
                  </a:ext>
                </a:extLst>
              </a:tr>
              <a:tr h="394170">
                <a:tc>
                  <a:txBody>
                    <a:bodyPr/>
                    <a:lstStyle/>
                    <a:p>
                      <a:r>
                        <a:rPr lang="en-GB" sz="1200">
                          <a:solidFill>
                            <a:schemeClr val="tx2"/>
                          </a:solidFill>
                        </a:rPr>
                        <a:t>6</a:t>
                      </a:r>
                    </a:p>
                  </a:txBody>
                  <a:tcPr/>
                </a:tc>
                <a:tc>
                  <a:txBody>
                    <a:bodyPr/>
                    <a:lstStyle/>
                    <a:p>
                      <a:r>
                        <a:rPr lang="en-GB" sz="1200">
                          <a:solidFill>
                            <a:schemeClr val="tx2"/>
                          </a:solidFill>
                        </a:rPr>
                        <a:t>Percentage of staff experiencing harassment, bullying or abuse from staff in the last 12 months</a:t>
                      </a:r>
                    </a:p>
                  </a:txBody>
                  <a:tcPr/>
                </a:tc>
                <a:extLst>
                  <a:ext uri="{0D108BD9-81ED-4DB2-BD59-A6C34878D82A}">
                    <a16:rowId xmlns:a16="http://schemas.microsoft.com/office/drawing/2014/main" val="1787649224"/>
                  </a:ext>
                </a:extLst>
              </a:tr>
              <a:tr h="394170">
                <a:tc>
                  <a:txBody>
                    <a:bodyPr/>
                    <a:lstStyle/>
                    <a:p>
                      <a:r>
                        <a:rPr lang="en-GB" sz="1200">
                          <a:solidFill>
                            <a:schemeClr val="tx2"/>
                          </a:solidFill>
                        </a:rPr>
                        <a:t>7</a:t>
                      </a:r>
                    </a:p>
                  </a:txBody>
                  <a:tcPr/>
                </a:tc>
                <a:tc>
                  <a:txBody>
                    <a:bodyPr/>
                    <a:lstStyle/>
                    <a:p>
                      <a:r>
                        <a:rPr lang="en-GB" sz="1200">
                          <a:solidFill>
                            <a:schemeClr val="tx2"/>
                          </a:solidFill>
                        </a:rPr>
                        <a:t>Percentage of staff believing that the trust (organisation) provides equal opportunities for career progression/promotion</a:t>
                      </a:r>
                    </a:p>
                  </a:txBody>
                  <a:tcPr/>
                </a:tc>
                <a:extLst>
                  <a:ext uri="{0D108BD9-81ED-4DB2-BD59-A6C34878D82A}">
                    <a16:rowId xmlns:a16="http://schemas.microsoft.com/office/drawing/2014/main" val="611629045"/>
                  </a:ext>
                </a:extLst>
              </a:tr>
              <a:tr h="394170">
                <a:tc>
                  <a:txBody>
                    <a:bodyPr/>
                    <a:lstStyle/>
                    <a:p>
                      <a:r>
                        <a:rPr lang="en-GB" sz="1200">
                          <a:solidFill>
                            <a:schemeClr val="tx2"/>
                          </a:solidFill>
                        </a:rPr>
                        <a:t>8</a:t>
                      </a:r>
                    </a:p>
                  </a:txBody>
                  <a:tcPr/>
                </a:tc>
                <a:tc>
                  <a:txBody>
                    <a:bodyPr/>
                    <a:lstStyle/>
                    <a:p>
                      <a:r>
                        <a:rPr lang="en-GB" sz="1200">
                          <a:solidFill>
                            <a:schemeClr val="tx2"/>
                          </a:solidFill>
                        </a:rPr>
                        <a:t>In the last 12 months, have you personally experienced discrimination at work from any of the following: Manager/team leader or other colleagues</a:t>
                      </a:r>
                    </a:p>
                  </a:txBody>
                  <a:tcPr/>
                </a:tc>
                <a:extLst>
                  <a:ext uri="{0D108BD9-81ED-4DB2-BD59-A6C34878D82A}">
                    <a16:rowId xmlns:a16="http://schemas.microsoft.com/office/drawing/2014/main" val="1776441097"/>
                  </a:ext>
                </a:extLst>
              </a:tr>
              <a:tr h="394170">
                <a:tc>
                  <a:txBody>
                    <a:bodyPr/>
                    <a:lstStyle/>
                    <a:p>
                      <a:endParaRPr lang="en-GB" sz="1200"/>
                    </a:p>
                  </a:txBody>
                  <a:tcPr>
                    <a:solidFill>
                      <a:srgbClr val="005EB8"/>
                    </a:solidFill>
                  </a:tcPr>
                </a:tc>
                <a:tc>
                  <a:txBody>
                    <a:bodyPr/>
                    <a:lstStyle/>
                    <a:p>
                      <a:r>
                        <a:rPr lang="en-GB" sz="1200" b="1">
                          <a:solidFill>
                            <a:schemeClr val="bg1"/>
                          </a:solidFill>
                        </a:rPr>
                        <a:t>Board Representation Indicator – </a:t>
                      </a:r>
                      <a:r>
                        <a:rPr lang="en-GB" sz="1200">
                          <a:solidFill>
                            <a:schemeClr val="bg1"/>
                          </a:solidFill>
                        </a:rPr>
                        <a:t>For this indicator, the difference for white and BME staff is compared</a:t>
                      </a:r>
                    </a:p>
                  </a:txBody>
                  <a:tcPr>
                    <a:solidFill>
                      <a:srgbClr val="005EB8"/>
                    </a:solidFill>
                  </a:tcPr>
                </a:tc>
                <a:extLst>
                  <a:ext uri="{0D108BD9-81ED-4DB2-BD59-A6C34878D82A}">
                    <a16:rowId xmlns:a16="http://schemas.microsoft.com/office/drawing/2014/main" val="1340734746"/>
                  </a:ext>
                </a:extLst>
              </a:tr>
              <a:tr h="394170">
                <a:tc>
                  <a:txBody>
                    <a:bodyPr/>
                    <a:lstStyle/>
                    <a:p>
                      <a:r>
                        <a:rPr lang="en-GB" sz="1200">
                          <a:solidFill>
                            <a:schemeClr val="tx2"/>
                          </a:solidFill>
                        </a:rPr>
                        <a:t>9</a:t>
                      </a:r>
                    </a:p>
                  </a:txBody>
                  <a:tcPr/>
                </a:tc>
                <a:tc>
                  <a:txBody>
                    <a:bodyPr/>
                    <a:lstStyle/>
                    <a:p>
                      <a:r>
                        <a:rPr lang="en-GB" sz="1200">
                          <a:solidFill>
                            <a:schemeClr val="tx2"/>
                          </a:solidFill>
                        </a:rPr>
                        <a:t>Percentage difference between the organisation’s Board voting membership and its overall workforce. </a:t>
                      </a:r>
                      <a:r>
                        <a:rPr lang="en-GB" sz="1200" b="1">
                          <a:solidFill>
                            <a:schemeClr val="tx2"/>
                          </a:solidFill>
                        </a:rPr>
                        <a:t>Note – </a:t>
                      </a:r>
                      <a:r>
                        <a:rPr lang="en-GB" sz="1200" b="0">
                          <a:solidFill>
                            <a:schemeClr val="tx2"/>
                          </a:solidFill>
                        </a:rPr>
                        <a:t>only voting members of the Board should be included when considering this indicator</a:t>
                      </a:r>
                      <a:endParaRPr lang="en-GB" sz="1200">
                        <a:solidFill>
                          <a:schemeClr val="tx2"/>
                        </a:solidFill>
                      </a:endParaRPr>
                    </a:p>
                  </a:txBody>
                  <a:tcPr/>
                </a:tc>
                <a:extLst>
                  <a:ext uri="{0D108BD9-81ED-4DB2-BD59-A6C34878D82A}">
                    <a16:rowId xmlns:a16="http://schemas.microsoft.com/office/drawing/2014/main" val="2505409382"/>
                  </a:ext>
                </a:extLst>
              </a:tr>
            </a:tbl>
          </a:graphicData>
        </a:graphic>
      </p:graphicFrame>
    </p:spTree>
    <p:extLst>
      <p:ext uri="{BB962C8B-B14F-4D97-AF65-F5344CB8AC3E}">
        <p14:creationId xmlns:p14="http://schemas.microsoft.com/office/powerpoint/2010/main" val="3961425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341991-21DB-8AE7-4B09-0D22976EDEA5}"/>
              </a:ext>
            </a:extLst>
          </p:cNvPr>
          <p:cNvSpPr>
            <a:spLocks noGrp="1"/>
          </p:cNvSpPr>
          <p:nvPr>
            <p:ph idx="1"/>
          </p:nvPr>
        </p:nvSpPr>
        <p:spPr>
          <a:xfrm>
            <a:off x="775605" y="2242683"/>
            <a:ext cx="7141171" cy="4478792"/>
          </a:xfrm>
        </p:spPr>
        <p:txBody>
          <a:bodyPr>
            <a:normAutofit/>
          </a:bodyPr>
          <a:lstStyle/>
          <a:p>
            <a:r>
              <a:rPr lang="en-GB" sz="1400" dirty="0"/>
              <a:t>The percentage of colleagues from ethnically diverse groups is </a:t>
            </a:r>
            <a:r>
              <a:rPr lang="en-GB" sz="1400" b="1" dirty="0"/>
              <a:t>14.1% </a:t>
            </a:r>
            <a:r>
              <a:rPr lang="en-GB" sz="1400" dirty="0"/>
              <a:t>which is lower than the population in England and Wales (18.3%, 2021 Census).</a:t>
            </a:r>
          </a:p>
        </p:txBody>
      </p:sp>
      <p:sp>
        <p:nvSpPr>
          <p:cNvPr id="4" name="Slide Number Placeholder 3">
            <a:extLst>
              <a:ext uri="{FF2B5EF4-FFF2-40B4-BE49-F238E27FC236}">
                <a16:creationId xmlns:a16="http://schemas.microsoft.com/office/drawing/2014/main" id="{D8DC80C5-AE02-4427-E262-A517659CF801}"/>
              </a:ext>
            </a:extLst>
          </p:cNvPr>
          <p:cNvSpPr>
            <a:spLocks noGrp="1"/>
          </p:cNvSpPr>
          <p:nvPr>
            <p:ph type="sldNum" sz="quarter" idx="12"/>
          </p:nvPr>
        </p:nvSpPr>
        <p:spPr/>
        <p:txBody>
          <a:bodyPr/>
          <a:lstStyle/>
          <a:p>
            <a:fld id="{B1CA9F02-3005-1F45-95E4-EF74BDEEBD2A}" type="slidenum">
              <a:rPr lang="en-US" smtClean="0"/>
              <a:t>7</a:t>
            </a:fld>
            <a:endParaRPr lang="en-US"/>
          </a:p>
        </p:txBody>
      </p:sp>
      <p:sp>
        <p:nvSpPr>
          <p:cNvPr id="2" name="Title 1">
            <a:extLst>
              <a:ext uri="{FF2B5EF4-FFF2-40B4-BE49-F238E27FC236}">
                <a16:creationId xmlns:a16="http://schemas.microsoft.com/office/drawing/2014/main" id="{3CFD797F-DA24-E88E-F6D3-EDC3DCE640EE}"/>
              </a:ext>
            </a:extLst>
          </p:cNvPr>
          <p:cNvSpPr>
            <a:spLocks noGrp="1"/>
          </p:cNvSpPr>
          <p:nvPr>
            <p:ph type="title"/>
          </p:nvPr>
        </p:nvSpPr>
        <p:spPr>
          <a:xfrm>
            <a:off x="1195057" y="579664"/>
            <a:ext cx="10158741" cy="506186"/>
          </a:xfrm>
        </p:spPr>
        <p:txBody>
          <a:bodyPr>
            <a:normAutofit/>
          </a:bodyPr>
          <a:lstStyle/>
          <a:p>
            <a:r>
              <a:rPr lang="en-GB" sz="2800"/>
              <a:t>WRES Indicator 1: Overall breakdown of workforce data</a:t>
            </a:r>
          </a:p>
        </p:txBody>
      </p:sp>
      <p:graphicFrame>
        <p:nvGraphicFramePr>
          <p:cNvPr id="5" name="Table 4">
            <a:extLst>
              <a:ext uri="{FF2B5EF4-FFF2-40B4-BE49-F238E27FC236}">
                <a16:creationId xmlns:a16="http://schemas.microsoft.com/office/drawing/2014/main" id="{C9780763-9FAB-09FB-FBA7-8F6F210A238E}"/>
              </a:ext>
            </a:extLst>
          </p:cNvPr>
          <p:cNvGraphicFramePr>
            <a:graphicFrameLocks noGrp="1"/>
          </p:cNvGraphicFramePr>
          <p:nvPr>
            <p:extLst>
              <p:ext uri="{D42A27DB-BD31-4B8C-83A1-F6EECF244321}">
                <p14:modId xmlns:p14="http://schemas.microsoft.com/office/powerpoint/2010/main" val="3555326617"/>
              </p:ext>
            </p:extLst>
          </p:nvPr>
        </p:nvGraphicFramePr>
        <p:xfrm>
          <a:off x="775606" y="3106120"/>
          <a:ext cx="7141171" cy="2751917"/>
        </p:xfrm>
        <a:graphic>
          <a:graphicData uri="http://schemas.openxmlformats.org/drawingml/2006/table">
            <a:tbl>
              <a:tblPr firstRow="1" bandRow="1">
                <a:tableStyleId>{5C22544A-7EE6-4342-B048-85BDC9FD1C3A}</a:tableStyleId>
              </a:tblPr>
              <a:tblGrid>
                <a:gridCol w="981005">
                  <a:extLst>
                    <a:ext uri="{9D8B030D-6E8A-4147-A177-3AD203B41FA5}">
                      <a16:colId xmlns:a16="http://schemas.microsoft.com/office/drawing/2014/main" val="3334142034"/>
                    </a:ext>
                  </a:extLst>
                </a:gridCol>
                <a:gridCol w="757989">
                  <a:extLst>
                    <a:ext uri="{9D8B030D-6E8A-4147-A177-3AD203B41FA5}">
                      <a16:colId xmlns:a16="http://schemas.microsoft.com/office/drawing/2014/main" val="236684557"/>
                    </a:ext>
                  </a:extLst>
                </a:gridCol>
                <a:gridCol w="757989">
                  <a:extLst>
                    <a:ext uri="{9D8B030D-6E8A-4147-A177-3AD203B41FA5}">
                      <a16:colId xmlns:a16="http://schemas.microsoft.com/office/drawing/2014/main" val="1906579152"/>
                    </a:ext>
                  </a:extLst>
                </a:gridCol>
                <a:gridCol w="757989">
                  <a:extLst>
                    <a:ext uri="{9D8B030D-6E8A-4147-A177-3AD203B41FA5}">
                      <a16:colId xmlns:a16="http://schemas.microsoft.com/office/drawing/2014/main" val="619227883"/>
                    </a:ext>
                  </a:extLst>
                </a:gridCol>
                <a:gridCol w="757989">
                  <a:extLst>
                    <a:ext uri="{9D8B030D-6E8A-4147-A177-3AD203B41FA5}">
                      <a16:colId xmlns:a16="http://schemas.microsoft.com/office/drawing/2014/main" val="3857382073"/>
                    </a:ext>
                  </a:extLst>
                </a:gridCol>
                <a:gridCol w="757989">
                  <a:extLst>
                    <a:ext uri="{9D8B030D-6E8A-4147-A177-3AD203B41FA5}">
                      <a16:colId xmlns:a16="http://schemas.microsoft.com/office/drawing/2014/main" val="3889614687"/>
                    </a:ext>
                  </a:extLst>
                </a:gridCol>
                <a:gridCol w="757989">
                  <a:extLst>
                    <a:ext uri="{9D8B030D-6E8A-4147-A177-3AD203B41FA5}">
                      <a16:colId xmlns:a16="http://schemas.microsoft.com/office/drawing/2014/main" val="3083275842"/>
                    </a:ext>
                  </a:extLst>
                </a:gridCol>
                <a:gridCol w="1612232">
                  <a:extLst>
                    <a:ext uri="{9D8B030D-6E8A-4147-A177-3AD203B41FA5}">
                      <a16:colId xmlns:a16="http://schemas.microsoft.com/office/drawing/2014/main" val="336053669"/>
                    </a:ext>
                  </a:extLst>
                </a:gridCol>
              </a:tblGrid>
              <a:tr h="517698">
                <a:tc>
                  <a:txBody>
                    <a:bodyPr/>
                    <a:lstStyle/>
                    <a:p>
                      <a:pPr algn="ctr"/>
                      <a:endParaRPr lang="en-GB"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2021/22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2022/23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2023/24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2024/25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bg1"/>
                          </a:solidFill>
                        </a:rPr>
                        <a:t>2025/26 Performance compared with 2024/25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9690334"/>
                  </a:ext>
                </a:extLst>
              </a:tr>
              <a:tr h="517698">
                <a:tc>
                  <a:txBody>
                    <a:bodyPr/>
                    <a:lstStyle/>
                    <a:p>
                      <a:pPr algn="ctr"/>
                      <a:r>
                        <a:rPr lang="en-GB" sz="1200" b="1">
                          <a:solidFill>
                            <a:schemeClr val="tx2"/>
                          </a:solidFill>
                        </a:rPr>
                        <a:t>White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fontAlgn="b" latinLnBrk="0" hangingPunct="1"/>
                      <a:r>
                        <a:rPr lang="en-GB" sz="1200" b="0" i="0" u="none" strike="noStrike" kern="1200">
                          <a:solidFill>
                            <a:schemeClr val="tx2"/>
                          </a:solidFill>
                          <a:effectLst/>
                          <a:latin typeface="Arial" panose="020B0604020202020204" pitchFamily="34" charset="0"/>
                          <a:ea typeface="+mn-ea"/>
                          <a:cs typeface="+mn-cs"/>
                        </a:rPr>
                        <a:t>86.4%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a:solidFill>
                            <a:schemeClr val="tx2"/>
                          </a:solidFill>
                          <a:effectLst/>
                          <a:latin typeface="Arial" panose="020B0604020202020204" pitchFamily="34" charset="0"/>
                        </a:rPr>
                        <a:t>87.4%</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a:solidFill>
                            <a:schemeClr val="tx2"/>
                          </a:solidFill>
                          <a:effectLst/>
                          <a:latin typeface="Arial" panose="020B0604020202020204" pitchFamily="34" charset="0"/>
                        </a:rPr>
                        <a:t>85.6%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a:solidFill>
                            <a:schemeClr val="tx2"/>
                          </a:solidFill>
                          <a:effectLst/>
                          <a:latin typeface="Arial" panose="020B0604020202020204" pitchFamily="34" charset="0"/>
                        </a:rPr>
                        <a:t>85.6%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83.0%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81.2%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rgbClr val="FF0000"/>
                          </a:solidFill>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9831525"/>
                  </a:ext>
                </a:extLst>
              </a:tr>
              <a:tr h="893561">
                <a:tc>
                  <a:txBody>
                    <a:bodyPr/>
                    <a:lstStyle/>
                    <a:p>
                      <a:pPr algn="ctr"/>
                      <a:r>
                        <a:rPr lang="en-GB" sz="1200" b="1">
                          <a:solidFill>
                            <a:schemeClr val="tx2"/>
                          </a:solidFill>
                        </a:rPr>
                        <a:t>Ethnically diverse groups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fontAlgn="b" latinLnBrk="0" hangingPunct="1"/>
                      <a:r>
                        <a:rPr lang="en-GB" sz="1200" b="0" i="0" u="none" strike="noStrike" kern="1200">
                          <a:solidFill>
                            <a:schemeClr val="tx2"/>
                          </a:solidFill>
                          <a:effectLst/>
                          <a:latin typeface="Arial" panose="020B0604020202020204" pitchFamily="34" charset="0"/>
                          <a:ea typeface="+mn-ea"/>
                          <a:cs typeface="+mn-cs"/>
                        </a:rPr>
                        <a:t>7.6%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a:solidFill>
                            <a:schemeClr val="tx2"/>
                          </a:solidFill>
                          <a:effectLst/>
                          <a:latin typeface="Arial" panose="020B0604020202020204" pitchFamily="34" charset="0"/>
                        </a:rPr>
                        <a:t>10.3%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a:solidFill>
                            <a:schemeClr val="tx2"/>
                          </a:solidFill>
                          <a:effectLst/>
                          <a:latin typeface="Arial" panose="020B0604020202020204" pitchFamily="34" charset="0"/>
                        </a:rPr>
                        <a:t>11.5%</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a:solidFill>
                            <a:schemeClr val="tx2"/>
                          </a:solidFill>
                          <a:effectLst/>
                          <a:latin typeface="Arial" panose="020B0604020202020204" pitchFamily="34" charset="0"/>
                        </a:rPr>
                        <a:t>11.5%</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14.1%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rgbClr val="00B050"/>
                          </a:solidFill>
                        </a:rPr>
                        <a:t>+0.6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2427339"/>
                  </a:ext>
                </a:extLst>
              </a:tr>
              <a:tr h="517698">
                <a:tc>
                  <a:txBody>
                    <a:bodyPr/>
                    <a:lstStyle/>
                    <a:p>
                      <a:pPr algn="ctr"/>
                      <a:r>
                        <a:rPr lang="en-GB" sz="1200" b="1">
                          <a:solidFill>
                            <a:schemeClr val="tx2"/>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457200" rtl="0" eaLnBrk="1" fontAlgn="b" latinLnBrk="0" hangingPunct="1"/>
                      <a:r>
                        <a:rPr lang="en-GB" sz="1200" b="0" i="0" u="none" strike="noStrike" kern="1200">
                          <a:solidFill>
                            <a:schemeClr val="tx2"/>
                          </a:solidFill>
                          <a:effectLst/>
                          <a:latin typeface="Arial" panose="020B0604020202020204" pitchFamily="34" charset="0"/>
                          <a:ea typeface="+mn-ea"/>
                          <a:cs typeface="+mn-cs"/>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a:solidFill>
                            <a:schemeClr val="tx2"/>
                          </a:solidFill>
                          <a:effectLst/>
                          <a:latin typeface="Arial" panose="020B0604020202020204" pitchFamily="34" charset="0"/>
                        </a:rPr>
                        <a:t>2.3%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a:solidFill>
                            <a:schemeClr val="tx2"/>
                          </a:solidFill>
                          <a:effectLst/>
                          <a:latin typeface="Arial" panose="020B0604020202020204" pitchFamily="34" charset="0"/>
                        </a:rPr>
                        <a:t>2.8%</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200" b="0" i="0" u="none" strike="noStrike">
                          <a:solidFill>
                            <a:schemeClr val="tx2"/>
                          </a:solidFill>
                          <a:effectLst/>
                          <a:latin typeface="Arial" panose="020B0604020202020204" pitchFamily="34" charset="0"/>
                        </a:rPr>
                        <a:t>2.9%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a:solidFill>
                            <a:schemeClr val="tx2"/>
                          </a:solidFill>
                        </a:rPr>
                        <a:t>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rgbClr val="FF0000"/>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0657776"/>
                  </a:ext>
                </a:extLst>
              </a:tr>
            </a:tbl>
          </a:graphicData>
        </a:graphic>
      </p:graphicFrame>
      <p:sp>
        <p:nvSpPr>
          <p:cNvPr id="8" name="TextBox 7">
            <a:extLst>
              <a:ext uri="{FF2B5EF4-FFF2-40B4-BE49-F238E27FC236}">
                <a16:creationId xmlns:a16="http://schemas.microsoft.com/office/drawing/2014/main" id="{FFD80FE1-60AC-2642-B4B5-1EFD0D0F2E72}"/>
              </a:ext>
            </a:extLst>
          </p:cNvPr>
          <p:cNvSpPr txBox="1"/>
          <p:nvPr/>
        </p:nvSpPr>
        <p:spPr>
          <a:xfrm>
            <a:off x="775606" y="1311397"/>
            <a:ext cx="10640788" cy="523220"/>
          </a:xfrm>
          <a:prstGeom prst="rect">
            <a:avLst/>
          </a:prstGeom>
          <a:solidFill>
            <a:srgbClr val="005EB8"/>
          </a:solidFill>
        </p:spPr>
        <p:txBody>
          <a:bodyPr wrap="square" rtlCol="0">
            <a:spAutoFit/>
          </a:bodyPr>
          <a:lstStyle/>
          <a:p>
            <a:r>
              <a:rPr lang="en-GB" sz="1400" b="1">
                <a:solidFill>
                  <a:schemeClr val="bg1"/>
                </a:solidFill>
              </a:rPr>
              <a:t>Ethnicity comparison for: Percentage of staff in each of the </a:t>
            </a:r>
            <a:r>
              <a:rPr lang="en-GB" sz="1400" b="1" err="1">
                <a:solidFill>
                  <a:schemeClr val="bg1"/>
                </a:solidFill>
              </a:rPr>
              <a:t>AfC</a:t>
            </a:r>
            <a:r>
              <a:rPr lang="en-GB" sz="1400" b="1">
                <a:solidFill>
                  <a:schemeClr val="bg1"/>
                </a:solidFill>
              </a:rPr>
              <a:t> bands 1-9 and VSM (including Exec. Board members) compared with the percentage in the overall workforce</a:t>
            </a:r>
          </a:p>
        </p:txBody>
      </p:sp>
      <p:pic>
        <p:nvPicPr>
          <p:cNvPr id="9" name="Picture 8">
            <a:extLst>
              <a:ext uri="{FF2B5EF4-FFF2-40B4-BE49-F238E27FC236}">
                <a16:creationId xmlns:a16="http://schemas.microsoft.com/office/drawing/2014/main" id="{408C5085-F2D0-A9A1-6E68-24BBC2F434BD}"/>
              </a:ext>
            </a:extLst>
          </p:cNvPr>
          <p:cNvPicPr>
            <a:picLocks noChangeAspect="1"/>
          </p:cNvPicPr>
          <p:nvPr/>
        </p:nvPicPr>
        <p:blipFill>
          <a:blip r:embed="rId2"/>
          <a:srcRect l="12298" t="1296" r="12451" b="6481"/>
          <a:stretch>
            <a:fillRect/>
          </a:stretch>
        </p:blipFill>
        <p:spPr>
          <a:xfrm>
            <a:off x="7974348" y="1952583"/>
            <a:ext cx="3442046" cy="3905454"/>
          </a:xfrm>
          <a:prstGeom prst="rect">
            <a:avLst/>
          </a:prstGeom>
        </p:spPr>
      </p:pic>
    </p:spTree>
    <p:extLst>
      <p:ext uri="{BB962C8B-B14F-4D97-AF65-F5344CB8AC3E}">
        <p14:creationId xmlns:p14="http://schemas.microsoft.com/office/powerpoint/2010/main" val="2849957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58443D6-61EF-74B4-3343-97764DCB98A6}"/>
              </a:ext>
            </a:extLst>
          </p:cNvPr>
          <p:cNvSpPr>
            <a:spLocks noGrp="1"/>
          </p:cNvSpPr>
          <p:nvPr>
            <p:ph type="sldNum" sz="quarter" idx="12"/>
          </p:nvPr>
        </p:nvSpPr>
        <p:spPr/>
        <p:txBody>
          <a:bodyPr/>
          <a:lstStyle/>
          <a:p>
            <a:fld id="{B1CA9F02-3005-1F45-95E4-EF74BDEEBD2A}" type="slidenum">
              <a:rPr lang="en-US" smtClean="0"/>
              <a:t>8</a:t>
            </a:fld>
            <a:endParaRPr lang="en-US"/>
          </a:p>
        </p:txBody>
      </p:sp>
      <p:sp>
        <p:nvSpPr>
          <p:cNvPr id="2" name="Title 1">
            <a:extLst>
              <a:ext uri="{FF2B5EF4-FFF2-40B4-BE49-F238E27FC236}">
                <a16:creationId xmlns:a16="http://schemas.microsoft.com/office/drawing/2014/main" id="{9E327D0E-A152-E873-C3E3-9F0614351F06}"/>
              </a:ext>
            </a:extLst>
          </p:cNvPr>
          <p:cNvSpPr>
            <a:spLocks noGrp="1"/>
          </p:cNvSpPr>
          <p:nvPr>
            <p:ph type="title"/>
          </p:nvPr>
        </p:nvSpPr>
        <p:spPr>
          <a:xfrm>
            <a:off x="1104523" y="579664"/>
            <a:ext cx="10249275" cy="506186"/>
          </a:xfrm>
        </p:spPr>
        <p:txBody>
          <a:bodyPr>
            <a:normAutofit/>
          </a:bodyPr>
          <a:lstStyle/>
          <a:p>
            <a:r>
              <a:rPr lang="en-GB" sz="2800"/>
              <a:t>WRES Indicator 1: Overall breakdown of workforce data</a:t>
            </a:r>
          </a:p>
        </p:txBody>
      </p:sp>
      <p:sp>
        <p:nvSpPr>
          <p:cNvPr id="5" name="TextBox 4">
            <a:extLst>
              <a:ext uri="{FF2B5EF4-FFF2-40B4-BE49-F238E27FC236}">
                <a16:creationId xmlns:a16="http://schemas.microsoft.com/office/drawing/2014/main" id="{BA00BB46-A5E9-C145-55D6-F9B9DAD84031}"/>
              </a:ext>
            </a:extLst>
          </p:cNvPr>
          <p:cNvSpPr txBox="1"/>
          <p:nvPr/>
        </p:nvSpPr>
        <p:spPr>
          <a:xfrm>
            <a:off x="775606" y="1311397"/>
            <a:ext cx="10640788" cy="523220"/>
          </a:xfrm>
          <a:prstGeom prst="rect">
            <a:avLst/>
          </a:prstGeom>
          <a:solidFill>
            <a:srgbClr val="005EB8"/>
          </a:solidFill>
        </p:spPr>
        <p:txBody>
          <a:bodyPr wrap="square" rtlCol="0">
            <a:spAutoFit/>
          </a:bodyPr>
          <a:lstStyle/>
          <a:p>
            <a:r>
              <a:rPr lang="en-GB" sz="1400" b="1">
                <a:solidFill>
                  <a:schemeClr val="bg1"/>
                </a:solidFill>
              </a:rPr>
              <a:t>Ethnicity comparison for: Percentage of staff in each of the </a:t>
            </a:r>
            <a:r>
              <a:rPr lang="en-GB" sz="1400" b="1" err="1">
                <a:solidFill>
                  <a:schemeClr val="bg1"/>
                </a:solidFill>
              </a:rPr>
              <a:t>AfC</a:t>
            </a:r>
            <a:r>
              <a:rPr lang="en-GB" sz="1400" b="1">
                <a:solidFill>
                  <a:schemeClr val="bg1"/>
                </a:solidFill>
              </a:rPr>
              <a:t> bands 1-9 and VSM (including Exec. Board members), compared with the percentage in the overall workforce</a:t>
            </a:r>
          </a:p>
        </p:txBody>
      </p:sp>
      <p:graphicFrame>
        <p:nvGraphicFramePr>
          <p:cNvPr id="6" name="Table 5">
            <a:extLst>
              <a:ext uri="{FF2B5EF4-FFF2-40B4-BE49-F238E27FC236}">
                <a16:creationId xmlns:a16="http://schemas.microsoft.com/office/drawing/2014/main" id="{5F23E330-64D8-0D91-BF1F-92A758681239}"/>
              </a:ext>
            </a:extLst>
          </p:cNvPr>
          <p:cNvGraphicFramePr>
            <a:graphicFrameLocks noGrp="1"/>
          </p:cNvGraphicFramePr>
          <p:nvPr>
            <p:extLst>
              <p:ext uri="{D42A27DB-BD31-4B8C-83A1-F6EECF244321}">
                <p14:modId xmlns:p14="http://schemas.microsoft.com/office/powerpoint/2010/main" val="3748024329"/>
              </p:ext>
            </p:extLst>
          </p:nvPr>
        </p:nvGraphicFramePr>
        <p:xfrm>
          <a:off x="775605" y="1834617"/>
          <a:ext cx="10640787" cy="2494280"/>
        </p:xfrm>
        <a:graphic>
          <a:graphicData uri="http://schemas.openxmlformats.org/drawingml/2006/table">
            <a:tbl>
              <a:tblPr firstRow="1" bandRow="1">
                <a:tableStyleId>{5C22544A-7EE6-4342-B048-85BDC9FD1C3A}</a:tableStyleId>
              </a:tblPr>
              <a:tblGrid>
                <a:gridCol w="1178465">
                  <a:extLst>
                    <a:ext uri="{9D8B030D-6E8A-4147-A177-3AD203B41FA5}">
                      <a16:colId xmlns:a16="http://schemas.microsoft.com/office/drawing/2014/main" val="3303620926"/>
                    </a:ext>
                  </a:extLst>
                </a:gridCol>
                <a:gridCol w="1104823">
                  <a:extLst>
                    <a:ext uri="{9D8B030D-6E8A-4147-A177-3AD203B41FA5}">
                      <a16:colId xmlns:a16="http://schemas.microsoft.com/office/drawing/2014/main" val="2855283017"/>
                    </a:ext>
                  </a:extLst>
                </a:gridCol>
                <a:gridCol w="1104823">
                  <a:extLst>
                    <a:ext uri="{9D8B030D-6E8A-4147-A177-3AD203B41FA5}">
                      <a16:colId xmlns:a16="http://schemas.microsoft.com/office/drawing/2014/main" val="1234327631"/>
                    </a:ext>
                  </a:extLst>
                </a:gridCol>
                <a:gridCol w="1104823">
                  <a:extLst>
                    <a:ext uri="{9D8B030D-6E8A-4147-A177-3AD203B41FA5}">
                      <a16:colId xmlns:a16="http://schemas.microsoft.com/office/drawing/2014/main" val="4158455847"/>
                    </a:ext>
                  </a:extLst>
                </a:gridCol>
                <a:gridCol w="1399390">
                  <a:extLst>
                    <a:ext uri="{9D8B030D-6E8A-4147-A177-3AD203B41FA5}">
                      <a16:colId xmlns:a16="http://schemas.microsoft.com/office/drawing/2014/main" val="1091239779"/>
                    </a:ext>
                  </a:extLst>
                </a:gridCol>
                <a:gridCol w="1116343">
                  <a:extLst>
                    <a:ext uri="{9D8B030D-6E8A-4147-A177-3AD203B41FA5}">
                      <a16:colId xmlns:a16="http://schemas.microsoft.com/office/drawing/2014/main" val="395444338"/>
                    </a:ext>
                  </a:extLst>
                </a:gridCol>
                <a:gridCol w="1116343">
                  <a:extLst>
                    <a:ext uri="{9D8B030D-6E8A-4147-A177-3AD203B41FA5}">
                      <a16:colId xmlns:a16="http://schemas.microsoft.com/office/drawing/2014/main" val="3093900587"/>
                    </a:ext>
                  </a:extLst>
                </a:gridCol>
                <a:gridCol w="1116343">
                  <a:extLst>
                    <a:ext uri="{9D8B030D-6E8A-4147-A177-3AD203B41FA5}">
                      <a16:colId xmlns:a16="http://schemas.microsoft.com/office/drawing/2014/main" val="1264351501"/>
                    </a:ext>
                  </a:extLst>
                </a:gridCol>
                <a:gridCol w="1399434">
                  <a:extLst>
                    <a:ext uri="{9D8B030D-6E8A-4147-A177-3AD203B41FA5}">
                      <a16:colId xmlns:a16="http://schemas.microsoft.com/office/drawing/2014/main" val="1896208700"/>
                    </a:ext>
                  </a:extLst>
                </a:gridCol>
              </a:tblGrid>
              <a:tr h="370840">
                <a:tc gridSpan="9">
                  <a:txBody>
                    <a:bodyPr/>
                    <a:lstStyle/>
                    <a:p>
                      <a:pPr algn="ctr"/>
                      <a:r>
                        <a:rPr lang="en-GB" sz="1200" b="1">
                          <a:solidFill>
                            <a:schemeClr val="bg1"/>
                          </a:solidFill>
                        </a:rPr>
                        <a:t>Ethnicity Split for Each Banding Level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37730102"/>
                  </a:ext>
                </a:extLst>
              </a:tr>
              <a:tr h="370840">
                <a:tc>
                  <a:txBody>
                    <a:bodyPr/>
                    <a:lstStyle/>
                    <a:p>
                      <a:pPr algn="ctr"/>
                      <a:endParaRPr lang="en-GB" sz="12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gridSpan="4">
                  <a:txBody>
                    <a:bodyPr/>
                    <a:lstStyle/>
                    <a:p>
                      <a:pPr algn="ctr"/>
                      <a:r>
                        <a:rPr lang="en-GB" sz="1200" b="1">
                          <a:solidFill>
                            <a:schemeClr val="bg1"/>
                          </a:solidFill>
                        </a:rPr>
                        <a:t>2024/25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hMerge="1">
                  <a:txBody>
                    <a:bodyPr/>
                    <a:lstStyle/>
                    <a:p>
                      <a:endParaRPr lang="en-GB"/>
                    </a:p>
                  </a:txBody>
                  <a:tcPr>
                    <a:solidFill>
                      <a:srgbClr val="005EB8"/>
                    </a:solidFill>
                  </a:tcPr>
                </a:tc>
                <a:tc hMerge="1">
                  <a:txBody>
                    <a:bodyPr/>
                    <a:lstStyle/>
                    <a:p>
                      <a:endParaRPr lang="en-GB"/>
                    </a:p>
                  </a:txBody>
                  <a:tcPr>
                    <a:solidFill>
                      <a:srgbClr val="005EB8"/>
                    </a:solidFill>
                  </a:tcPr>
                </a:tc>
                <a:tc hMerge="1">
                  <a:txBody>
                    <a:bodyPr/>
                    <a:lstStyle/>
                    <a:p>
                      <a:endParaRPr lang="en-GB"/>
                    </a:p>
                  </a:txBody>
                  <a:tcPr>
                    <a:solidFill>
                      <a:srgbClr val="005EB8"/>
                    </a:solidFill>
                  </a:tcPr>
                </a:tc>
                <a:tc gridSpan="4">
                  <a:txBody>
                    <a:bodyPr/>
                    <a:lstStyle/>
                    <a:p>
                      <a:pPr algn="ctr"/>
                      <a:r>
                        <a:rPr lang="en-GB" sz="1200" b="1">
                          <a:solidFill>
                            <a:schemeClr val="bg1"/>
                          </a:solidFill>
                        </a:rPr>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hMerge="1">
                  <a:txBody>
                    <a:bodyPr/>
                    <a:lstStyle/>
                    <a:p>
                      <a:endParaRPr lang="en-GB"/>
                    </a:p>
                  </a:txBody>
                  <a:tcPr>
                    <a:solidFill>
                      <a:srgbClr val="005EB8"/>
                    </a:solidFill>
                  </a:tcPr>
                </a:tc>
                <a:tc hMerge="1">
                  <a:txBody>
                    <a:bodyPr/>
                    <a:lstStyle/>
                    <a:p>
                      <a:endParaRPr lang="en-GB"/>
                    </a:p>
                  </a:txBody>
                  <a:tcPr>
                    <a:solidFill>
                      <a:srgbClr val="005EB8"/>
                    </a:solidFill>
                  </a:tcPr>
                </a:tc>
                <a:tc hMerge="1">
                  <a:txBody>
                    <a:bodyPr/>
                    <a:lstStyle/>
                    <a:p>
                      <a:endParaRPr lang="en-GB"/>
                    </a:p>
                  </a:txBody>
                  <a:tcPr>
                    <a:solidFill>
                      <a:srgbClr val="005EB8"/>
                    </a:solidFill>
                  </a:tcPr>
                </a:tc>
                <a:extLst>
                  <a:ext uri="{0D108BD9-81ED-4DB2-BD59-A6C34878D82A}">
                    <a16:rowId xmlns:a16="http://schemas.microsoft.com/office/drawing/2014/main" val="320464511"/>
                  </a:ext>
                </a:extLst>
              </a:tr>
              <a:tr h="370840">
                <a:tc>
                  <a:txBody>
                    <a:bodyPr/>
                    <a:lstStyle/>
                    <a:p>
                      <a:pPr algn="ctr"/>
                      <a:endParaRPr lang="en-GB" sz="12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8a-8b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8c-VSM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8a-8b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Bands 8c-VSM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extLst>
                  <a:ext uri="{0D108BD9-81ED-4DB2-BD59-A6C34878D82A}">
                    <a16:rowId xmlns:a16="http://schemas.microsoft.com/office/drawing/2014/main" val="1367902135"/>
                  </a:ext>
                </a:extLst>
              </a:tr>
              <a:tr h="370840">
                <a:tc>
                  <a:txBody>
                    <a:bodyPr/>
                    <a:lstStyle/>
                    <a:p>
                      <a:pPr algn="ctr"/>
                      <a:r>
                        <a:rPr lang="en-GB" sz="1200" b="1">
                          <a:solidFill>
                            <a:schemeClr val="tx2"/>
                          </a:solidFill>
                        </a:rPr>
                        <a:t>White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76.8%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84.0%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83.4%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90.1%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69.8%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83.1%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83.3%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91.6%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8920263"/>
                  </a:ext>
                </a:extLst>
              </a:tr>
              <a:tr h="370840">
                <a:tc>
                  <a:txBody>
                    <a:bodyPr/>
                    <a:lstStyle/>
                    <a:p>
                      <a:pPr algn="ctr"/>
                      <a:r>
                        <a:rPr lang="en-GB" sz="1200" b="1">
                          <a:solidFill>
                            <a:schemeClr val="tx2"/>
                          </a:solidFill>
                        </a:rPr>
                        <a:t>Ethnically diverse groups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14.3%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4.6%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19.5%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13.6%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14.4%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653082"/>
                  </a:ext>
                </a:extLst>
              </a:tr>
              <a:tr h="370840">
                <a:tc>
                  <a:txBody>
                    <a:bodyPr/>
                    <a:lstStyle/>
                    <a:p>
                      <a:pPr algn="ctr"/>
                      <a:r>
                        <a:rPr lang="en-GB" sz="1200" b="1">
                          <a:solidFill>
                            <a:schemeClr val="tx2"/>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10.7%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buNone/>
                      </a:pPr>
                      <a:r>
                        <a:rPr lang="en-GB" sz="1200" b="0" i="0" u="none" strike="noStrike">
                          <a:solidFill>
                            <a:srgbClr val="000000"/>
                          </a:solidFill>
                          <a:effectLst/>
                          <a:latin typeface="Arial" panose="020B0604020202020204" pitchFamily="34" charset="0"/>
                          <a:cs typeface="Arial" panose="020B0604020202020204" pitchFamily="34"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5405807"/>
                  </a:ext>
                </a:extLst>
              </a:tr>
            </a:tbl>
          </a:graphicData>
        </a:graphic>
      </p:graphicFrame>
      <p:sp>
        <p:nvSpPr>
          <p:cNvPr id="9" name="Content Placeholder 2">
            <a:extLst>
              <a:ext uri="{FF2B5EF4-FFF2-40B4-BE49-F238E27FC236}">
                <a16:creationId xmlns:a16="http://schemas.microsoft.com/office/drawing/2014/main" id="{E882B6D3-E792-34D0-3E97-5711AB1785FB}"/>
              </a:ext>
            </a:extLst>
          </p:cNvPr>
          <p:cNvSpPr>
            <a:spLocks noGrp="1"/>
          </p:cNvSpPr>
          <p:nvPr>
            <p:ph idx="1"/>
          </p:nvPr>
        </p:nvSpPr>
        <p:spPr>
          <a:xfrm>
            <a:off x="713010" y="4482079"/>
            <a:ext cx="10640788" cy="2239396"/>
          </a:xfrm>
        </p:spPr>
        <p:txBody>
          <a:bodyPr vert="horz" lIns="0" tIns="0" rIns="0" bIns="0" rtlCol="0" anchor="t">
            <a:normAutofit/>
          </a:bodyPr>
          <a:lstStyle/>
          <a:p>
            <a:pPr>
              <a:spcBef>
                <a:spcPts val="1200"/>
              </a:spcBef>
              <a:spcAft>
                <a:spcPts val="1200"/>
              </a:spcAft>
            </a:pPr>
            <a:r>
              <a:rPr lang="en-GB" sz="1600" dirty="0"/>
              <a:t>There has been a slight </a:t>
            </a:r>
            <a:r>
              <a:rPr lang="en-GB" sz="1600" b="1" dirty="0"/>
              <a:t>increase </a:t>
            </a:r>
            <a:r>
              <a:rPr lang="en-GB" sz="1600" dirty="0"/>
              <a:t>(0.6%) in the number of colleagues from </a:t>
            </a:r>
            <a:r>
              <a:rPr lang="en-GB" sz="1600" b="1" dirty="0"/>
              <a:t>ethnically diverse groups </a:t>
            </a:r>
            <a:r>
              <a:rPr lang="en-GB" sz="1600" dirty="0"/>
              <a:t>in 2025/26, when compared with the previous year.</a:t>
            </a:r>
          </a:p>
          <a:p>
            <a:pPr>
              <a:spcBef>
                <a:spcPts val="1200"/>
              </a:spcBef>
              <a:spcAft>
                <a:spcPts val="1200"/>
              </a:spcAft>
            </a:pPr>
            <a:r>
              <a:rPr lang="en-GB" sz="1600" dirty="0"/>
              <a:t>However, there has also been a slight </a:t>
            </a:r>
            <a:r>
              <a:rPr lang="en-GB" sz="1600" b="1" dirty="0"/>
              <a:t>increase</a:t>
            </a:r>
            <a:r>
              <a:rPr lang="en-GB" sz="1600" dirty="0"/>
              <a:t> (1.2%) in the number of colleagues from an </a:t>
            </a:r>
            <a:r>
              <a:rPr lang="en-GB" sz="1600" b="1" dirty="0"/>
              <a:t>unknown ethnicity </a:t>
            </a:r>
            <a:r>
              <a:rPr lang="en-GB" sz="1600" dirty="0"/>
              <a:t>since last year, which indicates </a:t>
            </a:r>
            <a:r>
              <a:rPr lang="en-GB" sz="1600" b="1" dirty="0"/>
              <a:t>more colleagues may be choosing not to share </a:t>
            </a:r>
            <a:r>
              <a:rPr lang="en-GB" sz="1600" dirty="0"/>
              <a:t>their ethnicity status.</a:t>
            </a:r>
            <a:endParaRPr lang="en-GB" sz="1600" dirty="0">
              <a:cs typeface="Arial"/>
            </a:endParaRPr>
          </a:p>
          <a:p>
            <a:pPr>
              <a:spcBef>
                <a:spcPts val="1200"/>
              </a:spcBef>
              <a:spcAft>
                <a:spcPts val="1200"/>
              </a:spcAft>
            </a:pPr>
            <a:r>
              <a:rPr lang="en-GB" sz="1600" dirty="0"/>
              <a:t>In terms of </a:t>
            </a:r>
            <a:r>
              <a:rPr lang="en-GB" sz="1600" b="1" dirty="0"/>
              <a:t>ethnically diverse groups</a:t>
            </a:r>
            <a:r>
              <a:rPr lang="en-GB" sz="1600" dirty="0"/>
              <a:t>, there has been an </a:t>
            </a:r>
            <a:r>
              <a:rPr lang="en-GB" sz="1600" b="1" dirty="0"/>
              <a:t>increase</a:t>
            </a:r>
            <a:r>
              <a:rPr lang="en-GB" sz="1600" dirty="0"/>
              <a:t> in colleagues for </a:t>
            </a:r>
            <a:r>
              <a:rPr lang="en-GB" sz="1600" b="1" dirty="0"/>
              <a:t>bands 1-8b</a:t>
            </a:r>
            <a:r>
              <a:rPr lang="en-GB" sz="1600" dirty="0"/>
              <a:t>, with </a:t>
            </a:r>
            <a:r>
              <a:rPr lang="en-GB" sz="1600" b="1" dirty="0"/>
              <a:t>reductions</a:t>
            </a:r>
            <a:r>
              <a:rPr lang="en-GB" sz="1600" dirty="0"/>
              <a:t> in </a:t>
            </a:r>
            <a:r>
              <a:rPr lang="en-GB" sz="1600" b="1" dirty="0"/>
              <a:t>bands 8c-VSM</a:t>
            </a:r>
            <a:r>
              <a:rPr lang="en-GB" sz="1600" dirty="0"/>
              <a:t>, when compared with the previous year.</a:t>
            </a:r>
          </a:p>
        </p:txBody>
      </p:sp>
    </p:spTree>
    <p:extLst>
      <p:ext uri="{BB962C8B-B14F-4D97-AF65-F5344CB8AC3E}">
        <p14:creationId xmlns:p14="http://schemas.microsoft.com/office/powerpoint/2010/main" val="1794149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D30C51-39D1-8A92-10E0-5047D318D1E5}"/>
              </a:ext>
            </a:extLst>
          </p:cNvPr>
          <p:cNvSpPr>
            <a:spLocks noGrp="1"/>
          </p:cNvSpPr>
          <p:nvPr>
            <p:ph type="sldNum" sz="quarter" idx="12"/>
          </p:nvPr>
        </p:nvSpPr>
        <p:spPr/>
        <p:txBody>
          <a:bodyPr/>
          <a:lstStyle/>
          <a:p>
            <a:fld id="{B1CA9F02-3005-1F45-95E4-EF74BDEEBD2A}" type="slidenum">
              <a:rPr lang="en-US" smtClean="0"/>
              <a:t>9</a:t>
            </a:fld>
            <a:endParaRPr lang="en-US"/>
          </a:p>
        </p:txBody>
      </p:sp>
      <p:sp>
        <p:nvSpPr>
          <p:cNvPr id="2" name="Title 1">
            <a:extLst>
              <a:ext uri="{FF2B5EF4-FFF2-40B4-BE49-F238E27FC236}">
                <a16:creationId xmlns:a16="http://schemas.microsoft.com/office/drawing/2014/main" id="{535A89F9-991D-9B82-79EF-C4ED821B5A33}"/>
              </a:ext>
            </a:extLst>
          </p:cNvPr>
          <p:cNvSpPr>
            <a:spLocks noGrp="1"/>
          </p:cNvSpPr>
          <p:nvPr>
            <p:ph type="title"/>
          </p:nvPr>
        </p:nvSpPr>
        <p:spPr/>
        <p:txBody>
          <a:bodyPr/>
          <a:lstStyle/>
          <a:p>
            <a:r>
              <a:rPr lang="en-GB"/>
              <a:t>WRES Indicator 2: Recruitment</a:t>
            </a:r>
          </a:p>
        </p:txBody>
      </p:sp>
      <p:sp>
        <p:nvSpPr>
          <p:cNvPr id="5" name="TextBox 4">
            <a:extLst>
              <a:ext uri="{FF2B5EF4-FFF2-40B4-BE49-F238E27FC236}">
                <a16:creationId xmlns:a16="http://schemas.microsoft.com/office/drawing/2014/main" id="{E1F61DC8-4830-7C40-47CE-AA8CC3A113FF}"/>
              </a:ext>
            </a:extLst>
          </p:cNvPr>
          <p:cNvSpPr txBox="1"/>
          <p:nvPr/>
        </p:nvSpPr>
        <p:spPr>
          <a:xfrm>
            <a:off x="775606" y="1311397"/>
            <a:ext cx="10640788" cy="523220"/>
          </a:xfrm>
          <a:prstGeom prst="rect">
            <a:avLst/>
          </a:prstGeom>
          <a:solidFill>
            <a:srgbClr val="005EB8"/>
          </a:solidFill>
        </p:spPr>
        <p:txBody>
          <a:bodyPr wrap="square" rtlCol="0">
            <a:spAutoFit/>
          </a:bodyPr>
          <a:lstStyle/>
          <a:p>
            <a:r>
              <a:rPr lang="en-GB" sz="1400" b="1">
                <a:solidFill>
                  <a:schemeClr val="bg1"/>
                </a:solidFill>
              </a:rPr>
              <a:t>Ethnicity comparison for: The Relative likelihood of white candidates compared to ethnically diverse candidates being appointed from shortlisting across all posts</a:t>
            </a:r>
          </a:p>
        </p:txBody>
      </p:sp>
      <p:graphicFrame>
        <p:nvGraphicFramePr>
          <p:cNvPr id="6" name="Table 5">
            <a:extLst>
              <a:ext uri="{FF2B5EF4-FFF2-40B4-BE49-F238E27FC236}">
                <a16:creationId xmlns:a16="http://schemas.microsoft.com/office/drawing/2014/main" id="{C32C8CAE-A2A1-DBD0-6627-C98382F62D96}"/>
              </a:ext>
            </a:extLst>
          </p:cNvPr>
          <p:cNvGraphicFramePr>
            <a:graphicFrameLocks noGrp="1"/>
          </p:cNvGraphicFramePr>
          <p:nvPr>
            <p:extLst>
              <p:ext uri="{D42A27DB-BD31-4B8C-83A1-F6EECF244321}">
                <p14:modId xmlns:p14="http://schemas.microsoft.com/office/powerpoint/2010/main" val="1148706933"/>
              </p:ext>
            </p:extLst>
          </p:nvPr>
        </p:nvGraphicFramePr>
        <p:xfrm>
          <a:off x="775606" y="1834617"/>
          <a:ext cx="10640791" cy="2209800"/>
        </p:xfrm>
        <a:graphic>
          <a:graphicData uri="http://schemas.openxmlformats.org/drawingml/2006/table">
            <a:tbl>
              <a:tblPr firstRow="1" bandRow="1">
                <a:tableStyleId>{5C22544A-7EE6-4342-B048-85BDC9FD1C3A}</a:tableStyleId>
              </a:tblPr>
              <a:tblGrid>
                <a:gridCol w="1520113">
                  <a:extLst>
                    <a:ext uri="{9D8B030D-6E8A-4147-A177-3AD203B41FA5}">
                      <a16:colId xmlns:a16="http://schemas.microsoft.com/office/drawing/2014/main" val="2306903482"/>
                    </a:ext>
                  </a:extLst>
                </a:gridCol>
                <a:gridCol w="1045792">
                  <a:extLst>
                    <a:ext uri="{9D8B030D-6E8A-4147-A177-3AD203B41FA5}">
                      <a16:colId xmlns:a16="http://schemas.microsoft.com/office/drawing/2014/main" val="716070710"/>
                    </a:ext>
                  </a:extLst>
                </a:gridCol>
                <a:gridCol w="982133">
                  <a:extLst>
                    <a:ext uri="{9D8B030D-6E8A-4147-A177-3AD203B41FA5}">
                      <a16:colId xmlns:a16="http://schemas.microsoft.com/office/drawing/2014/main" val="31663642"/>
                    </a:ext>
                  </a:extLst>
                </a:gridCol>
                <a:gridCol w="2532414">
                  <a:extLst>
                    <a:ext uri="{9D8B030D-6E8A-4147-A177-3AD203B41FA5}">
                      <a16:colId xmlns:a16="http://schemas.microsoft.com/office/drawing/2014/main" val="3124831512"/>
                    </a:ext>
                  </a:extLst>
                </a:gridCol>
                <a:gridCol w="1136475">
                  <a:extLst>
                    <a:ext uri="{9D8B030D-6E8A-4147-A177-3AD203B41FA5}">
                      <a16:colId xmlns:a16="http://schemas.microsoft.com/office/drawing/2014/main" val="3442699031"/>
                    </a:ext>
                  </a:extLst>
                </a:gridCol>
                <a:gridCol w="1016000">
                  <a:extLst>
                    <a:ext uri="{9D8B030D-6E8A-4147-A177-3AD203B41FA5}">
                      <a16:colId xmlns:a16="http://schemas.microsoft.com/office/drawing/2014/main" val="2821933780"/>
                    </a:ext>
                  </a:extLst>
                </a:gridCol>
                <a:gridCol w="2407864">
                  <a:extLst>
                    <a:ext uri="{9D8B030D-6E8A-4147-A177-3AD203B41FA5}">
                      <a16:colId xmlns:a16="http://schemas.microsoft.com/office/drawing/2014/main" val="4184464040"/>
                    </a:ext>
                  </a:extLst>
                </a:gridCol>
              </a:tblGrid>
              <a:tr h="370840">
                <a:tc>
                  <a:txBody>
                    <a:bodyPr/>
                    <a:lstStyle/>
                    <a:p>
                      <a:pPr algn="ctr"/>
                      <a:endParaRPr lang="en-GB"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GB" sz="1200" dirty="0"/>
                        <a:t>2024/25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gridSpan="3">
                  <a:txBody>
                    <a:bodyPr/>
                    <a:lstStyle/>
                    <a:p>
                      <a:pPr algn="ctr"/>
                      <a:r>
                        <a:rPr lang="en-GB" sz="1200" dirty="0"/>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15281804"/>
                  </a:ext>
                </a:extLst>
              </a:tr>
              <a:tr h="370840">
                <a:tc>
                  <a:txBody>
                    <a:bodyPr/>
                    <a:lstStyle/>
                    <a:p>
                      <a:pPr algn="ctr"/>
                      <a:endParaRPr lang="en-GB" sz="12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Shortlisted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Appointed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Relative likelihood of white applicants being appointed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Shortlisted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algn="ctr"/>
                      <a:r>
                        <a:rPr lang="en-GB" sz="1200" b="1">
                          <a:solidFill>
                            <a:schemeClr val="bg1"/>
                          </a:solidFill>
                        </a:rPr>
                        <a:t>Appointed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bg1"/>
                          </a:solidFill>
                        </a:rPr>
                        <a:t>Relative likelihood of white applicants being appointed</a:t>
                      </a:r>
                    </a:p>
                    <a:p>
                      <a:pPr algn="ctr"/>
                      <a:endParaRPr lang="en-GB" sz="1200" b="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EB8"/>
                    </a:solidFill>
                  </a:tcPr>
                </a:tc>
                <a:extLst>
                  <a:ext uri="{0D108BD9-81ED-4DB2-BD59-A6C34878D82A}">
                    <a16:rowId xmlns:a16="http://schemas.microsoft.com/office/drawing/2014/main" val="195222324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2"/>
                          </a:solidFill>
                        </a:rPr>
                        <a:t>Ethnically Diverse Groups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563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a:r>
                        <a:rPr lang="en-GB" sz="1200">
                          <a:solidFill>
                            <a:schemeClr val="tx2"/>
                          </a:solidFill>
                        </a:rPr>
                        <a:t>4.16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702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a:txBody>
                    <a:bodyPr/>
                    <a:lstStyle/>
                    <a:p>
                      <a:pPr algn="ctr"/>
                      <a:r>
                        <a:rPr lang="en-GB" sz="1200">
                          <a:solidFill>
                            <a:schemeClr val="tx2"/>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rowSpan="3">
                  <a:txBody>
                    <a:bodyPr/>
                    <a:lstStyle/>
                    <a:p>
                      <a:pPr algn="ctr"/>
                      <a:r>
                        <a:rPr lang="en-GB" sz="1200">
                          <a:solidFill>
                            <a:schemeClr val="tx2"/>
                          </a:solidFill>
                        </a:rPr>
                        <a:t>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extLst>
                  <a:ext uri="{0D108BD9-81ED-4DB2-BD59-A6C34878D82A}">
                    <a16:rowId xmlns:a16="http://schemas.microsoft.com/office/drawing/2014/main" val="832458237"/>
                  </a:ext>
                </a:extLst>
              </a:tr>
              <a:tr h="370840">
                <a:tc>
                  <a:txBody>
                    <a:bodyPr/>
                    <a:lstStyle/>
                    <a:p>
                      <a:pPr algn="ctr"/>
                      <a:r>
                        <a:rPr lang="en-GB" sz="1200" b="1">
                          <a:solidFill>
                            <a:schemeClr val="tx2"/>
                          </a:solidFill>
                        </a:rPr>
                        <a:t>White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812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GB" sz="1200"/>
                    </a:p>
                  </a:txBody>
                  <a:tcPr anchor="ctr">
                    <a:solidFill>
                      <a:schemeClr val="bg1">
                        <a:lumMod val="85000"/>
                      </a:schemeClr>
                    </a:solidFill>
                  </a:tcPr>
                </a:tc>
                <a:tc>
                  <a:txBody>
                    <a:bodyPr/>
                    <a:lstStyle/>
                    <a:p>
                      <a:pPr algn="ctr"/>
                      <a:r>
                        <a:rPr lang="en-GB" sz="1200">
                          <a:solidFill>
                            <a:schemeClr val="tx2"/>
                          </a:solidFill>
                        </a:rPr>
                        <a:t>421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solidFill>
                            <a:schemeClr val="tx2"/>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GB" sz="1200"/>
                    </a:p>
                  </a:txBody>
                  <a:tcPr anchor="ctr"/>
                </a:tc>
                <a:extLst>
                  <a:ext uri="{0D108BD9-81ED-4DB2-BD59-A6C34878D82A}">
                    <a16:rowId xmlns:a16="http://schemas.microsoft.com/office/drawing/2014/main" val="4157503006"/>
                  </a:ext>
                </a:extLst>
              </a:tr>
              <a:tr h="370840">
                <a:tc>
                  <a:txBody>
                    <a:bodyPr/>
                    <a:lstStyle/>
                    <a:p>
                      <a:pPr algn="ctr"/>
                      <a:r>
                        <a:rPr lang="en-GB" sz="1200" b="1">
                          <a:solidFill>
                            <a:schemeClr val="tx2"/>
                          </a:solidFill>
                        </a:rPr>
                        <a:t>Unknown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200">
                          <a:solidFill>
                            <a:schemeClr val="tx2"/>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GB" sz="1200"/>
                    </a:p>
                  </a:txBody>
                  <a:tcPr anchor="ctr">
                    <a:solidFill>
                      <a:schemeClr val="bg1">
                        <a:lumMod val="85000"/>
                      </a:schemeClr>
                    </a:solidFill>
                  </a:tcPr>
                </a:tc>
                <a:tc>
                  <a:txBody>
                    <a:bodyPr/>
                    <a:lstStyle/>
                    <a:p>
                      <a:pPr algn="ctr"/>
                      <a:r>
                        <a:rPr lang="en-GB" sz="1200">
                          <a:solidFill>
                            <a:schemeClr val="tx2"/>
                          </a:solidFill>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a:txBody>
                    <a:bodyPr/>
                    <a:lstStyle/>
                    <a:p>
                      <a:pPr algn="ctr"/>
                      <a:r>
                        <a:rPr lang="en-GB" sz="1200" dirty="0">
                          <a:solidFill>
                            <a:schemeClr val="tx2"/>
                          </a:solidFill>
                        </a:rPr>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F5"/>
                    </a:solidFill>
                  </a:tcPr>
                </a:tc>
                <a:tc vMerge="1">
                  <a:txBody>
                    <a:bodyPr/>
                    <a:lstStyle/>
                    <a:p>
                      <a:pPr algn="ctr"/>
                      <a:endParaRPr lang="en-GB" sz="1200"/>
                    </a:p>
                  </a:txBody>
                  <a:tcPr anchor="ctr"/>
                </a:tc>
                <a:extLst>
                  <a:ext uri="{0D108BD9-81ED-4DB2-BD59-A6C34878D82A}">
                    <a16:rowId xmlns:a16="http://schemas.microsoft.com/office/drawing/2014/main" val="2510312399"/>
                  </a:ext>
                </a:extLst>
              </a:tr>
            </a:tbl>
          </a:graphicData>
        </a:graphic>
      </p:graphicFrame>
      <p:sp>
        <p:nvSpPr>
          <p:cNvPr id="9" name="Content Placeholder 2">
            <a:extLst>
              <a:ext uri="{FF2B5EF4-FFF2-40B4-BE49-F238E27FC236}">
                <a16:creationId xmlns:a16="http://schemas.microsoft.com/office/drawing/2014/main" id="{FA585C5D-159B-A4E1-07F8-B2FACF3F3630}"/>
              </a:ext>
            </a:extLst>
          </p:cNvPr>
          <p:cNvSpPr txBox="1">
            <a:spLocks/>
          </p:cNvSpPr>
          <p:nvPr/>
        </p:nvSpPr>
        <p:spPr>
          <a:xfrm>
            <a:off x="806903" y="4209529"/>
            <a:ext cx="10578193" cy="2335649"/>
          </a:xfrm>
          <a:prstGeom prst="rect">
            <a:avLst/>
          </a:prstGeom>
        </p:spPr>
        <p:txBody>
          <a:bodyPr vert="horz" lIns="0" tIns="0" rIns="0" bIns="0" rtlCol="0">
            <a:normAutofit fontScale="85000" lnSpcReduction="10000"/>
          </a:bodyPr>
          <a:lstStyle>
            <a:lvl1pPr marL="228600" indent="-228600" algn="l" defTabSz="914400" rtl="0" eaLnBrk="1" latinLnBrk="0" hangingPunct="1">
              <a:lnSpc>
                <a:spcPct val="100000"/>
              </a:lnSpc>
              <a:spcBef>
                <a:spcPts val="1000"/>
              </a:spcBef>
              <a:spcAft>
                <a:spcPts val="600"/>
              </a:spcAft>
              <a:buClr>
                <a:schemeClr val="accent2"/>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spcAft>
                <a:spcPts val="600"/>
              </a:spcAft>
              <a:buClr>
                <a:schemeClr val="accent2"/>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t>NECS carried out </a:t>
            </a:r>
            <a:r>
              <a:rPr lang="en-GB" sz="2000" b="1" dirty="0"/>
              <a:t>28 recruitment campaigns </a:t>
            </a:r>
            <a:r>
              <a:rPr lang="en-GB" sz="2000" dirty="0"/>
              <a:t>in 2025/26. </a:t>
            </a:r>
          </a:p>
          <a:p>
            <a:pPr marL="0" indent="0">
              <a:buNone/>
            </a:pPr>
            <a:r>
              <a:rPr lang="en-GB" sz="2000" dirty="0"/>
              <a:t>The </a:t>
            </a:r>
            <a:r>
              <a:rPr lang="en-GB" sz="2000" b="1" dirty="0"/>
              <a:t>relative likelihood </a:t>
            </a:r>
            <a:r>
              <a:rPr lang="en-GB" sz="2000" dirty="0"/>
              <a:t>of white applicants being appointed compared with ethnically diverse applicants is </a:t>
            </a:r>
            <a:r>
              <a:rPr lang="en-GB" sz="2000" b="1" dirty="0"/>
              <a:t>1.25</a:t>
            </a:r>
            <a:r>
              <a:rPr lang="en-GB" sz="2000" dirty="0"/>
              <a:t>. This indicates that </a:t>
            </a:r>
            <a:r>
              <a:rPr lang="en-GB" sz="2000" b="1" dirty="0"/>
              <a:t>white candidates </a:t>
            </a:r>
            <a:r>
              <a:rPr lang="en-GB" sz="2000" dirty="0"/>
              <a:t>are slightly </a:t>
            </a:r>
            <a:r>
              <a:rPr lang="en-GB" sz="2000" b="1" dirty="0"/>
              <a:t>more likely </a:t>
            </a:r>
            <a:r>
              <a:rPr lang="en-GB" sz="2000" dirty="0"/>
              <a:t>to be </a:t>
            </a:r>
            <a:r>
              <a:rPr lang="en-GB" sz="2000" b="1" dirty="0"/>
              <a:t>appointed</a:t>
            </a:r>
            <a:r>
              <a:rPr lang="en-GB" sz="2000" dirty="0"/>
              <a:t> to a role than ethnically diverse candidates. </a:t>
            </a:r>
          </a:p>
          <a:p>
            <a:pPr marL="0" indent="0">
              <a:buFont typeface="Arial" panose="020B0604020202020204" pitchFamily="34" charset="0"/>
              <a:buNone/>
            </a:pPr>
            <a:r>
              <a:rPr lang="en-GB" sz="2000" dirty="0"/>
              <a:t>In 2024/25 the relative likelihood was 4.16, which shows a </a:t>
            </a:r>
            <a:r>
              <a:rPr lang="en-GB" sz="2000" b="1" dirty="0"/>
              <a:t>significant positive change</a:t>
            </a:r>
            <a:r>
              <a:rPr lang="en-GB" sz="2000" dirty="0"/>
              <a:t>.  </a:t>
            </a:r>
          </a:p>
          <a:p>
            <a:pPr marL="0" indent="0">
              <a:buNone/>
            </a:pPr>
            <a:r>
              <a:rPr lang="en-GB" sz="2000" dirty="0"/>
              <a:t>A likelihood of 1.00 would indicate that there is an equal likelihood of ethnically diverse groups and white colleagues being appointed from shortlisting. However, a good range is between 0.85 and 1.5.</a:t>
            </a:r>
          </a:p>
        </p:txBody>
      </p:sp>
    </p:spTree>
    <p:extLst>
      <p:ext uri="{BB962C8B-B14F-4D97-AF65-F5344CB8AC3E}">
        <p14:creationId xmlns:p14="http://schemas.microsoft.com/office/powerpoint/2010/main" val="3490284102"/>
      </p:ext>
    </p:extLst>
  </p:cSld>
  <p:clrMapOvr>
    <a:masterClrMapping/>
  </p:clrMapOvr>
</p:sld>
</file>

<file path=ppt/theme/theme1.xml><?xml version="1.0" encoding="utf-8"?>
<a:theme xmlns:a="http://schemas.openxmlformats.org/drawingml/2006/main" name="NECS">
  <a:themeElements>
    <a:clrScheme name="Custom 24">
      <a:dk1>
        <a:srgbClr val="003087"/>
      </a:dk1>
      <a:lt1>
        <a:srgbClr val="FFFFFF"/>
      </a:lt1>
      <a:dk2>
        <a:srgbClr val="000000"/>
      </a:dk2>
      <a:lt2>
        <a:srgbClr val="E0E3E8"/>
      </a:lt2>
      <a:accent1>
        <a:srgbClr val="005EB8"/>
      </a:accent1>
      <a:accent2>
        <a:srgbClr val="78BE20"/>
      </a:accent2>
      <a:accent3>
        <a:srgbClr val="ED8B00"/>
      </a:accent3>
      <a:accent4>
        <a:srgbClr val="AE2473"/>
      </a:accent4>
      <a:accent5>
        <a:srgbClr val="330071"/>
      </a:accent5>
      <a:accent6>
        <a:srgbClr val="768692"/>
      </a:accent6>
      <a:hlink>
        <a:srgbClr val="0563C1"/>
      </a:hlink>
      <a:folHlink>
        <a:srgbClr val="00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CS + NHS">
  <a:themeElements>
    <a:clrScheme name="Custom 24">
      <a:dk1>
        <a:srgbClr val="003087"/>
      </a:dk1>
      <a:lt1>
        <a:srgbClr val="FFFFFF"/>
      </a:lt1>
      <a:dk2>
        <a:srgbClr val="000000"/>
      </a:dk2>
      <a:lt2>
        <a:srgbClr val="E0E3E8"/>
      </a:lt2>
      <a:accent1>
        <a:srgbClr val="005EB8"/>
      </a:accent1>
      <a:accent2>
        <a:srgbClr val="78BE20"/>
      </a:accent2>
      <a:accent3>
        <a:srgbClr val="ED8B00"/>
      </a:accent3>
      <a:accent4>
        <a:srgbClr val="AE2473"/>
      </a:accent4>
      <a:accent5>
        <a:srgbClr val="330071"/>
      </a:accent5>
      <a:accent6>
        <a:srgbClr val="768692"/>
      </a:accent6>
      <a:hlink>
        <a:srgbClr val="0563C1"/>
      </a:hlink>
      <a:folHlink>
        <a:srgbClr val="00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b4e71970-ca7d-4808-9387-ce33e10698b9" xsi:nil="true"/>
    <lcf76f155ced4ddcb4097134ff3c332f xmlns="db4f0b5e-5eea-4f0e-875e-80f5f4706bf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B98FAA10BC1634A974A3A27D05EA6D5" ma:contentTypeVersion="16" ma:contentTypeDescription="Create a new document." ma:contentTypeScope="" ma:versionID="2953cbc4c29a31c1d3783de68695aa8b">
  <xsd:schema xmlns:xsd="http://www.w3.org/2001/XMLSchema" xmlns:xs="http://www.w3.org/2001/XMLSchema" xmlns:p="http://schemas.microsoft.com/office/2006/metadata/properties" xmlns:ns1="http://schemas.microsoft.com/sharepoint/v3" xmlns:ns2="db4f0b5e-5eea-4f0e-875e-80f5f4706bfb" xmlns:ns3="b4e71970-ca7d-4808-9387-ce33e10698b9" targetNamespace="http://schemas.microsoft.com/office/2006/metadata/properties" ma:root="true" ma:fieldsID="e18afe06b1df4687d311ef53794b7eeb" ns1:_="" ns2:_="" ns3:_="">
    <xsd:import namespace="http://schemas.microsoft.com/sharepoint/v3"/>
    <xsd:import namespace="db4f0b5e-5eea-4f0e-875e-80f5f4706bfb"/>
    <xsd:import namespace="b4e71970-ca7d-4808-9387-ce33e10698b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4f0b5e-5eea-4f0e-875e-80f5f4706b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4e71970-ca7d-4808-9387-ce33e10698b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2554e5cb-349c-4204-a871-c92d6d47a21b}" ma:internalName="TaxCatchAll" ma:showField="CatchAllData" ma:web="b4e71970-ca7d-4808-9387-ce33e10698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A38481-7049-4EB1-8AE4-71276A6AEC11}">
  <ds:schemaRefs>
    <ds:schemaRef ds:uri="http://schemas.microsoft.com/sharepoint/v3/contenttype/forms"/>
  </ds:schemaRefs>
</ds:datastoreItem>
</file>

<file path=customXml/itemProps2.xml><?xml version="1.0" encoding="utf-8"?>
<ds:datastoreItem xmlns:ds="http://schemas.openxmlformats.org/officeDocument/2006/customXml" ds:itemID="{8B440C68-B380-4E10-85FE-2977162DBA14}">
  <ds:schemaRefs>
    <ds:schemaRef ds:uri="19b3a175-f2dd-4f86-bb8b-9216756f9bae"/>
    <ds:schemaRef ds:uri="5cea0b15-f011-4004-8345-8e67be202f0c"/>
    <ds:schemaRef ds:uri="b4e71970-ca7d-4808-9387-ce33e10698b9"/>
    <ds:schemaRef ds:uri="db4f0b5e-5eea-4f0e-875e-80f5f4706bf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2A3AC8F-BFD9-4361-AC08-B28698B2B4BF}">
  <ds:schemaRefs>
    <ds:schemaRef ds:uri="b4e71970-ca7d-4808-9387-ce33e10698b9"/>
    <ds:schemaRef ds:uri="db4f0b5e-5eea-4f0e-875e-80f5f4706bf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160</TotalTime>
  <Words>2860</Words>
  <Application>Microsoft Office PowerPoint</Application>
  <PresentationFormat>Widescreen</PresentationFormat>
  <Paragraphs>343</Paragraphs>
  <Slides>16</Slides>
  <Notes>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16</vt:i4>
      </vt:variant>
    </vt:vector>
  </HeadingPairs>
  <TitlesOfParts>
    <vt:vector size="20" baseType="lpstr">
      <vt:lpstr>Arial</vt:lpstr>
      <vt:lpstr>Calibri</vt:lpstr>
      <vt:lpstr>NECS</vt:lpstr>
      <vt:lpstr>NECS + NHS</vt:lpstr>
      <vt:lpstr>NECS Workforce Race Equality Standard </vt:lpstr>
      <vt:lpstr>Background and Context</vt:lpstr>
      <vt:lpstr>Introduction</vt:lpstr>
      <vt:lpstr>PowerPoint Presentation</vt:lpstr>
      <vt:lpstr>PowerPoint Presentation</vt:lpstr>
      <vt:lpstr>WRES Indicators</vt:lpstr>
      <vt:lpstr>WRES Indicator 1: Overall breakdown of workforce data</vt:lpstr>
      <vt:lpstr>WRES Indicator 1: Overall breakdown of workforce data</vt:lpstr>
      <vt:lpstr>WRES Indicator 2: Recruitment</vt:lpstr>
      <vt:lpstr>WRES Indicator 3: Colleagues entering formal disciplinary processes</vt:lpstr>
      <vt:lpstr>WRES Indicator 4: Non-mandatory training and continuous professional development</vt:lpstr>
      <vt:lpstr>WRES Indicators 5-8: Staff survey questions</vt:lpstr>
      <vt:lpstr>WRES Indicator 9: Board Membership Representation</vt:lpstr>
      <vt:lpstr>Summary and Next Steps</vt:lpstr>
      <vt:lpstr>What we have done well</vt:lpstr>
      <vt:lpstr>Conclusion &amp; 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Samuel (NHS NORTH OF ENGLAND COMMISSIONING SUPPORT UNIT)</dc:creator>
  <cp:lastModifiedBy>STRATFORD, Jehnna (NHS NORTH OF ENGLAND COMMISSIONING SUPPORT UNIT)</cp:lastModifiedBy>
  <cp:revision>24</cp:revision>
  <dcterms:created xsi:type="dcterms:W3CDTF">2023-09-04T15:31:25Z</dcterms:created>
  <dcterms:modified xsi:type="dcterms:W3CDTF">2026-06-11T12:25:21Z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0x0101004B98FAA10BC1634A974A3A27D05EA6D5</vt:lpwstr>
  </property>
  <property fmtid="{D5CDD505-2E9C-101B-9397-08002B2CF9AE}" pid="3" name="MediaServiceImageTags">
    <vt:lpwstr/>
  </property>
  <property fmtid="{D5CDD505-2E9C-101B-9397-08002B2CF9AE}" pid="4" name="_dlc_DocIdItemGuid">
    <vt:lpwstr>fda3ef9b-b37b-4cf6-8e26-7c11b87d9bc5</vt:lpwstr>
  </property>
  <property fmtid="{D5CDD505-2E9C-101B-9397-08002B2CF9AE}" pid="5" name="Document_x0020_Type">
    <vt:lpwstr/>
  </property>
  <property fmtid="{D5CDD505-2E9C-101B-9397-08002B2CF9AE}" pid="6" name="lcf76f155ced4ddcb4097134ff3c332f">
    <vt:lpwstr/>
  </property>
  <property fmtid="{D5CDD505-2E9C-101B-9397-08002B2CF9AE}" pid="7" name="TaxCatchAll">
    <vt:lpwstr/>
  </property>
  <property fmtid="{D5CDD505-2E9C-101B-9397-08002B2CF9AE}" pid="8" name="d31cc2de61354a65adf2cda03c29b240">
    <vt:lpwstr/>
  </property>
  <property fmtid="{D5CDD505-2E9C-101B-9397-08002B2CF9AE}" pid="9" name="l049dc515815430ea682699d068b347e">
    <vt:lpwstr/>
  </property>
  <property fmtid="{D5CDD505-2E9C-101B-9397-08002B2CF9AE}" pid="10" name="DocClassification">
    <vt:lpwstr/>
  </property>
  <property fmtid="{D5CDD505-2E9C-101B-9397-08002B2CF9AE}" pid="11" name="Document Type">
    <vt:lpwstr/>
  </property>
</Properties>
</file>